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55" y="591810"/>
            <a:ext cx="9383889" cy="2106233"/>
          </a:xfrm>
        </p:spPr>
        <p:txBody>
          <a:bodyPr>
            <a:noAutofit/>
          </a:bodyPr>
          <a:lstStyle/>
          <a:p>
            <a:r>
              <a:rPr lang="en-US" i="1" dirty="0"/>
              <a:t>The Fellowship of the Record: </a:t>
            </a:r>
            <a:br>
              <a:rPr lang="en-US" i="1" dirty="0"/>
            </a:br>
            <a:r>
              <a:rPr lang="en-US" i="1" dirty="0"/>
              <a:t>The State of Records Management in Florida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5597" y="3031744"/>
            <a:ext cx="8480806" cy="1239894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Sara Kiszka</a:t>
            </a:r>
            <a:r>
              <a:rPr lang="en-US" sz="2400" dirty="0"/>
              <a:t>, University Records Manager, University of Florida Libraries</a:t>
            </a:r>
          </a:p>
          <a:p>
            <a:pPr algn="l"/>
            <a:endParaRPr lang="en-US" sz="2400" dirty="0"/>
          </a:p>
          <a:p>
            <a:pPr algn="l"/>
            <a:r>
              <a:rPr lang="en-US" sz="2400" b="1" dirty="0"/>
              <a:t>Sandra Varry</a:t>
            </a:r>
            <a:r>
              <a:rPr lang="en-US" sz="2400" dirty="0"/>
              <a:t>, Heritage Protocol and University Archivist, Florida State University Libraries</a:t>
            </a:r>
          </a:p>
          <a:p>
            <a:pPr algn="l"/>
            <a:endParaRPr lang="en-US" sz="2400" dirty="0"/>
          </a:p>
          <a:p>
            <a:pPr algn="l"/>
            <a:r>
              <a:rPr lang="en-US" sz="2400" b="1" dirty="0"/>
              <a:t>Rachel Walton</a:t>
            </a:r>
            <a:r>
              <a:rPr lang="en-US" sz="2400" dirty="0"/>
              <a:t>, Digital Archivist &amp; Records Management Coordinator, Rollins College  Archives and Special Collections</a:t>
            </a:r>
          </a:p>
        </p:txBody>
      </p:sp>
    </p:spTree>
    <p:extLst>
      <p:ext uri="{BB962C8B-B14F-4D97-AF65-F5344CB8AC3E}">
        <p14:creationId xmlns:p14="http://schemas.microsoft.com/office/powerpoint/2010/main" val="1970683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580" y="967563"/>
            <a:ext cx="96649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How do campus or library/department priorities impact records management activities/collecting at your institution? </a:t>
            </a:r>
          </a:p>
          <a:p>
            <a:pPr>
              <a:lnSpc>
                <a:spcPct val="150000"/>
              </a:lnSpc>
            </a:pPr>
            <a:endParaRPr lang="en-US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Is there dedicated funding for records management where you work?</a:t>
            </a:r>
          </a:p>
        </p:txBody>
      </p:sp>
    </p:spTree>
    <p:extLst>
      <p:ext uri="{BB962C8B-B14F-4D97-AF65-F5344CB8AC3E}">
        <p14:creationId xmlns:p14="http://schemas.microsoft.com/office/powerpoint/2010/main" val="2386347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641" y="648586"/>
            <a:ext cx="97075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How do you see the College and University Archives (C&amp;UA) Section of SFA aiding your future records work? </a:t>
            </a:r>
          </a:p>
          <a:p>
            <a:pPr>
              <a:lnSpc>
                <a:spcPct val="150000"/>
              </a:lnSpc>
            </a:pPr>
            <a:endParaRPr lang="en-US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There will be a survey from C&amp;UA coming around soon! We hope you can participate in it. </a:t>
            </a:r>
          </a:p>
        </p:txBody>
      </p:sp>
    </p:spTree>
    <p:extLst>
      <p:ext uri="{BB962C8B-B14F-4D97-AF65-F5344CB8AC3E}">
        <p14:creationId xmlns:p14="http://schemas.microsoft.com/office/powerpoint/2010/main" val="396946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113" y="1503017"/>
            <a:ext cx="10324214" cy="1952564"/>
          </a:xfrm>
        </p:spPr>
        <p:txBody>
          <a:bodyPr>
            <a:noAutofit/>
          </a:bodyPr>
          <a:lstStyle/>
          <a:p>
            <a:pPr algn="l"/>
            <a:endParaRPr lang="en-US" sz="2600" b="1" dirty="0"/>
          </a:p>
          <a:p>
            <a:pPr algn="l"/>
            <a:r>
              <a:rPr lang="en-US" sz="2600" b="1" dirty="0"/>
              <a:t>Sara Kiszka</a:t>
            </a:r>
            <a:r>
              <a:rPr lang="en-US" sz="2600" dirty="0"/>
              <a:t>, University Records Manager, University of Florida</a:t>
            </a:r>
          </a:p>
          <a:p>
            <a:pPr algn="l"/>
            <a:r>
              <a:rPr lang="en-US" sz="2600" u="sng" dirty="0"/>
              <a:t>lib-recordmanagement@uflib.ufl.edu</a:t>
            </a:r>
            <a:r>
              <a:rPr lang="en-US" sz="2600" dirty="0"/>
              <a:t>  (352) 392-4180 </a:t>
            </a:r>
          </a:p>
          <a:p>
            <a:pPr algn="l"/>
            <a:endParaRPr lang="en-US" sz="2600" dirty="0"/>
          </a:p>
          <a:p>
            <a:pPr algn="l"/>
            <a:r>
              <a:rPr lang="en-US" sz="2600" b="1" dirty="0"/>
              <a:t>Sandra Varry</a:t>
            </a:r>
            <a:r>
              <a:rPr lang="en-US" sz="2600" dirty="0"/>
              <a:t>, Heritage Protocol and University Archivist, FSU</a:t>
            </a:r>
          </a:p>
          <a:p>
            <a:pPr algn="l"/>
            <a:r>
              <a:rPr lang="en-US" sz="2600" u="sng" dirty="0"/>
              <a:t>svarry@fsu.edu</a:t>
            </a:r>
            <a:r>
              <a:rPr lang="en-US" sz="2600" dirty="0"/>
              <a:t> (850) 645-7988 </a:t>
            </a:r>
          </a:p>
          <a:p>
            <a:pPr algn="l"/>
            <a:endParaRPr lang="en-US" sz="2600" dirty="0"/>
          </a:p>
          <a:p>
            <a:pPr algn="l"/>
            <a:r>
              <a:rPr lang="en-US" sz="2600" b="1" dirty="0"/>
              <a:t>Rachel Walton</a:t>
            </a:r>
            <a:r>
              <a:rPr lang="en-US" sz="2600" dirty="0"/>
              <a:t>, Digital Archivist &amp; Records Management Coordinator, Rollins College </a:t>
            </a:r>
            <a:r>
              <a:rPr lang="en-US" sz="2600" u="sng" dirty="0"/>
              <a:t>rwalton@rollins.edu</a:t>
            </a:r>
            <a:r>
              <a:rPr lang="en-US" sz="2600" dirty="0"/>
              <a:t> (407) 691-1127</a:t>
            </a:r>
          </a:p>
          <a:p>
            <a:endParaRPr lang="en-US" sz="2600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370521" y="583035"/>
            <a:ext cx="4541874" cy="919982"/>
          </a:xfrm>
        </p:spPr>
        <p:txBody>
          <a:bodyPr/>
          <a:lstStyle/>
          <a:p>
            <a:r>
              <a:rPr lang="en-US" dirty="0"/>
              <a:t>Contact US!</a:t>
            </a:r>
          </a:p>
        </p:txBody>
      </p:sp>
    </p:spTree>
    <p:extLst>
      <p:ext uri="{BB962C8B-B14F-4D97-AF65-F5344CB8AC3E}">
        <p14:creationId xmlns:p14="http://schemas.microsoft.com/office/powerpoint/2010/main" val="244651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2444" y="1365956"/>
            <a:ext cx="99680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What level of expertise are records professionals required to have at your institution? Are they required to gain further skills? Are they supported financially in any kind of professional development?</a:t>
            </a:r>
          </a:p>
        </p:txBody>
      </p:sp>
    </p:spTree>
    <p:extLst>
      <p:ext uri="{BB962C8B-B14F-4D97-AF65-F5344CB8AC3E}">
        <p14:creationId xmlns:p14="http://schemas.microsoft.com/office/powerpoint/2010/main" val="144619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4044" y="1320800"/>
            <a:ext cx="97084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Are you familiar with the Records Management Liaison Officer (RMLO) or Records Manager on your campus? Do you have one? If so, how do you work together?</a:t>
            </a:r>
          </a:p>
        </p:txBody>
      </p:sp>
    </p:spTree>
    <p:extLst>
      <p:ext uri="{BB962C8B-B14F-4D97-AF65-F5344CB8AC3E}">
        <p14:creationId xmlns:p14="http://schemas.microsoft.com/office/powerpoint/2010/main" val="303565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756" y="1682044"/>
            <a:ext cx="99793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How do you work with records creators or records gatekeepers at your institution to ensure smooth record transfers?</a:t>
            </a:r>
          </a:p>
        </p:txBody>
      </p:sp>
    </p:spTree>
    <p:extLst>
      <p:ext uri="{BB962C8B-B14F-4D97-AF65-F5344CB8AC3E}">
        <p14:creationId xmlns:p14="http://schemas.microsoft.com/office/powerpoint/2010/main" val="412087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244" y="1761067"/>
            <a:ext cx="93020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By what means do records make their way to the archive? Does this happened through scheduled transfers or more “ad hoc” efforts?</a:t>
            </a:r>
          </a:p>
        </p:txBody>
      </p:sp>
    </p:spTree>
    <p:extLst>
      <p:ext uri="{BB962C8B-B14F-4D97-AF65-F5344CB8AC3E}">
        <p14:creationId xmlns:p14="http://schemas.microsoft.com/office/powerpoint/2010/main" val="369964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1735" y="2291644"/>
            <a:ext cx="9256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What kind of outreach do you do to engage or connect with your records community?</a:t>
            </a:r>
          </a:p>
        </p:txBody>
      </p:sp>
    </p:spTree>
    <p:extLst>
      <p:ext uri="{BB962C8B-B14F-4D97-AF65-F5344CB8AC3E}">
        <p14:creationId xmlns:p14="http://schemas.microsoft.com/office/powerpoint/2010/main" val="416849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0444" y="1806223"/>
            <a:ext cx="92230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Is records management a part of the onboarding and offboarding process at your institution? If so, how?</a:t>
            </a:r>
          </a:p>
        </p:txBody>
      </p:sp>
    </p:spTree>
    <p:extLst>
      <p:ext uri="{BB962C8B-B14F-4D97-AF65-F5344CB8AC3E}">
        <p14:creationId xmlns:p14="http://schemas.microsoft.com/office/powerpoint/2010/main" val="239872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0133" y="1230489"/>
            <a:ext cx="92230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What technologies are at your disposal for managing electronic records at your institution?</a:t>
            </a:r>
          </a:p>
          <a:p>
            <a:pPr>
              <a:lnSpc>
                <a:spcPct val="150000"/>
              </a:lnSpc>
            </a:pPr>
            <a:endParaRPr lang="en-US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What trainings have you been able to have on these or other technologies?</a:t>
            </a:r>
          </a:p>
        </p:txBody>
      </p:sp>
    </p:spTree>
    <p:extLst>
      <p:ext uri="{BB962C8B-B14F-4D97-AF65-F5344CB8AC3E}">
        <p14:creationId xmlns:p14="http://schemas.microsoft.com/office/powerpoint/2010/main" val="1482218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5908" y="1041991"/>
            <a:ext cx="95905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What is your relationship with IT and how does that affect your ability to retrieve/access/transfer records at your institution?  </a:t>
            </a:r>
          </a:p>
        </p:txBody>
      </p:sp>
    </p:spTree>
    <p:extLst>
      <p:ext uri="{BB962C8B-B14F-4D97-AF65-F5344CB8AC3E}">
        <p14:creationId xmlns:p14="http://schemas.microsoft.com/office/powerpoint/2010/main" val="39810812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1096</TotalTime>
  <Words>356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Parcel</vt:lpstr>
      <vt:lpstr>The Fellowship of the Record:  The State of Records Management in Florida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 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Fellowship of the Record:  The State of Records Management in Florida</dc:title>
  <dc:creator>Rachel Walton</dc:creator>
  <cp:lastModifiedBy>Rachel Walton</cp:lastModifiedBy>
  <cp:revision>6</cp:revision>
  <dcterms:created xsi:type="dcterms:W3CDTF">2017-05-08T20:18:44Z</dcterms:created>
  <dcterms:modified xsi:type="dcterms:W3CDTF">2017-05-10T14:48:37Z</dcterms:modified>
</cp:coreProperties>
</file>