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3"/>
  </p:notesMasterIdLst>
  <p:handoutMasterIdLst>
    <p:handoutMasterId r:id="rId24"/>
  </p:handoutMasterIdLst>
  <p:sldIdLst>
    <p:sldId id="291" r:id="rId2"/>
    <p:sldId id="311" r:id="rId3"/>
    <p:sldId id="297" r:id="rId4"/>
    <p:sldId id="298" r:id="rId5"/>
    <p:sldId id="299" r:id="rId6"/>
    <p:sldId id="300" r:id="rId7"/>
    <p:sldId id="301" r:id="rId8"/>
    <p:sldId id="293" r:id="rId9"/>
    <p:sldId id="306" r:id="rId10"/>
    <p:sldId id="307" r:id="rId11"/>
    <p:sldId id="294" r:id="rId12"/>
    <p:sldId id="313" r:id="rId13"/>
    <p:sldId id="312" r:id="rId14"/>
    <p:sldId id="304" r:id="rId15"/>
    <p:sldId id="308" r:id="rId16"/>
    <p:sldId id="295" r:id="rId17"/>
    <p:sldId id="296" r:id="rId18"/>
    <p:sldId id="303" r:id="rId19"/>
    <p:sldId id="309" r:id="rId20"/>
    <p:sldId id="310" r:id="rId21"/>
    <p:sldId id="305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Vargas" initials="MV" lastIdx="0" clrIdx="0">
    <p:extLst>
      <p:ext uri="{19B8F6BF-5375-455C-9EA6-DF929625EA0E}">
        <p15:presenceInfo xmlns:p15="http://schemas.microsoft.com/office/powerpoint/2012/main" userId="S-1-5-21-2983713826-2092701621-2964400960-46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2" autoAdjust="0"/>
    <p:restoredTop sz="86448" autoAdjust="0"/>
  </p:normalViewPr>
  <p:slideViewPr>
    <p:cSldViewPr>
      <p:cViewPr varScale="1">
        <p:scale>
          <a:sx n="64" d="100"/>
          <a:sy n="64" d="100"/>
        </p:scale>
        <p:origin x="88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1"/>
    </p:cViewPr>
  </p:sorterViewPr>
  <p:notesViewPr>
    <p:cSldViewPr>
      <p:cViewPr varScale="1">
        <p:scale>
          <a:sx n="47" d="100"/>
          <a:sy n="47" d="100"/>
        </p:scale>
        <p:origin x="2698" y="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EA85B-A43F-47A3-86D5-04D604FCF8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206836-16C2-4D41-8CF0-285EEC737772}">
      <dgm:prSet custT="1"/>
      <dgm:spPr/>
      <dgm:t>
        <a:bodyPr/>
        <a:lstStyle/>
        <a:p>
          <a:r>
            <a:rPr lang="en-US" sz="2800" dirty="0"/>
            <a:t>Subject matter is key.</a:t>
          </a:r>
        </a:p>
      </dgm:t>
    </dgm:pt>
    <dgm:pt modelId="{47D63C28-0509-4E57-ACC8-E2CD70D6E01B}" type="parTrans" cxnId="{DF96BEE3-DBD4-4E6A-AD0E-55C7AD334B43}">
      <dgm:prSet/>
      <dgm:spPr/>
      <dgm:t>
        <a:bodyPr/>
        <a:lstStyle/>
        <a:p>
          <a:endParaRPr lang="en-US"/>
        </a:p>
      </dgm:t>
    </dgm:pt>
    <dgm:pt modelId="{879C9906-CC9C-40C9-B324-A933168DD230}" type="sibTrans" cxnId="{DF96BEE3-DBD4-4E6A-AD0E-55C7AD334B43}">
      <dgm:prSet/>
      <dgm:spPr/>
      <dgm:t>
        <a:bodyPr/>
        <a:lstStyle/>
        <a:p>
          <a:endParaRPr lang="en-US"/>
        </a:p>
      </dgm:t>
    </dgm:pt>
    <dgm:pt modelId="{6D2AB849-7858-4041-A673-4D3EE676E46D}">
      <dgm:prSet custT="1"/>
      <dgm:spPr/>
      <dgm:t>
        <a:bodyPr/>
        <a:lstStyle/>
        <a:p>
          <a:r>
            <a:rPr lang="en-US" sz="2800" dirty="0"/>
            <a:t>Whatever your subject matter, there is a group out there who is also passionate about it .</a:t>
          </a:r>
        </a:p>
      </dgm:t>
    </dgm:pt>
    <dgm:pt modelId="{0A97D21D-2B90-4A9A-8848-59988445C4C6}" type="parTrans" cxnId="{79C9D805-FC07-4A6D-AACF-382C23022DF3}">
      <dgm:prSet/>
      <dgm:spPr/>
      <dgm:t>
        <a:bodyPr/>
        <a:lstStyle/>
        <a:p>
          <a:endParaRPr lang="en-US"/>
        </a:p>
      </dgm:t>
    </dgm:pt>
    <dgm:pt modelId="{EC8E40C0-ACAC-4376-89B4-C7C5593F3446}" type="sibTrans" cxnId="{79C9D805-FC07-4A6D-AACF-382C23022DF3}">
      <dgm:prSet/>
      <dgm:spPr/>
      <dgm:t>
        <a:bodyPr/>
        <a:lstStyle/>
        <a:p>
          <a:endParaRPr lang="en-US"/>
        </a:p>
      </dgm:t>
    </dgm:pt>
    <dgm:pt modelId="{66636DBA-5705-4D56-8D8A-38EA00C73C10}">
      <dgm:prSet custT="1"/>
      <dgm:spPr/>
      <dgm:t>
        <a:bodyPr/>
        <a:lstStyle/>
        <a:p>
          <a:r>
            <a:rPr lang="en-US" sz="2800"/>
            <a:t>When we mention cars, just insert your subject.</a:t>
          </a:r>
          <a:endParaRPr lang="en-US" sz="2800" dirty="0"/>
        </a:p>
      </dgm:t>
    </dgm:pt>
    <dgm:pt modelId="{22EA3D20-C738-4145-8DD8-0781DE55141C}" type="parTrans" cxnId="{0F0F6020-2344-4A3B-82A0-3B0C6C3D0A77}">
      <dgm:prSet/>
      <dgm:spPr/>
      <dgm:t>
        <a:bodyPr/>
        <a:lstStyle/>
        <a:p>
          <a:endParaRPr lang="en-US"/>
        </a:p>
      </dgm:t>
    </dgm:pt>
    <dgm:pt modelId="{D9343998-CC8F-4007-9272-AE2D03A062E0}" type="sibTrans" cxnId="{0F0F6020-2344-4A3B-82A0-3B0C6C3D0A77}">
      <dgm:prSet/>
      <dgm:spPr/>
      <dgm:t>
        <a:bodyPr/>
        <a:lstStyle/>
        <a:p>
          <a:endParaRPr lang="en-US"/>
        </a:p>
      </dgm:t>
    </dgm:pt>
    <dgm:pt modelId="{5D36258D-FCF1-4B41-AE25-3F7510B9D52E}" type="pres">
      <dgm:prSet presAssocID="{70AEA85B-A43F-47A3-86D5-04D604FCF8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2E27FE-EB04-42B6-B9B6-6ED3238650BA}" type="pres">
      <dgm:prSet presAssocID="{66636DBA-5705-4D56-8D8A-38EA00C73C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D3B7C-C4C5-4574-A3FF-6CE001E47F21}" type="pres">
      <dgm:prSet presAssocID="{D9343998-CC8F-4007-9272-AE2D03A062E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61F185C-55F6-4143-998D-08FDAD75C481}" type="pres">
      <dgm:prSet presAssocID="{D9343998-CC8F-4007-9272-AE2D03A062E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0CE7AAF-E624-48F4-862E-3BB3759DF406}" type="pres">
      <dgm:prSet presAssocID="{B0206836-16C2-4D41-8CF0-285EEC7377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1260F-3340-4EFC-9CC2-C46DDF74E7AE}" type="pres">
      <dgm:prSet presAssocID="{879C9906-CC9C-40C9-B324-A933168DD23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2F82796-0F1A-45FB-A58E-74C135A4A667}" type="pres">
      <dgm:prSet presAssocID="{879C9906-CC9C-40C9-B324-A933168DD23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FB42427-BB2D-4AB9-9079-72860D270D12}" type="pres">
      <dgm:prSet presAssocID="{6D2AB849-7858-4041-A673-4D3EE676E4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3EEBC7-E060-4099-8CF0-B7B7D6B7B07C}" type="presOf" srcId="{6D2AB849-7858-4041-A673-4D3EE676E46D}" destId="{5FB42427-BB2D-4AB9-9079-72860D270D12}" srcOrd="0" destOrd="0" presId="urn:microsoft.com/office/officeart/2005/8/layout/process1"/>
    <dgm:cxn modelId="{7A71E2CC-BBD9-463E-94D7-2FFB5B4D3CE4}" type="presOf" srcId="{D9343998-CC8F-4007-9272-AE2D03A062E0}" destId="{4A9D3B7C-C4C5-4574-A3FF-6CE001E47F21}" srcOrd="0" destOrd="0" presId="urn:microsoft.com/office/officeart/2005/8/layout/process1"/>
    <dgm:cxn modelId="{E2D2A35E-0006-435E-8D79-666918430875}" type="presOf" srcId="{879C9906-CC9C-40C9-B324-A933168DD230}" destId="{8D21260F-3340-4EFC-9CC2-C46DDF74E7AE}" srcOrd="0" destOrd="0" presId="urn:microsoft.com/office/officeart/2005/8/layout/process1"/>
    <dgm:cxn modelId="{79C9D805-FC07-4A6D-AACF-382C23022DF3}" srcId="{70AEA85B-A43F-47A3-86D5-04D604FCF8D8}" destId="{6D2AB849-7858-4041-A673-4D3EE676E46D}" srcOrd="2" destOrd="0" parTransId="{0A97D21D-2B90-4A9A-8848-59988445C4C6}" sibTransId="{EC8E40C0-ACAC-4376-89B4-C7C5593F3446}"/>
    <dgm:cxn modelId="{B8CDAC19-4CB7-4F8C-B528-1CA27C1CDAD8}" type="presOf" srcId="{70AEA85B-A43F-47A3-86D5-04D604FCF8D8}" destId="{5D36258D-FCF1-4B41-AE25-3F7510B9D52E}" srcOrd="0" destOrd="0" presId="urn:microsoft.com/office/officeart/2005/8/layout/process1"/>
    <dgm:cxn modelId="{6E1CA7B4-FDE0-4B1A-B082-DCD74CAC2A3B}" type="presOf" srcId="{66636DBA-5705-4D56-8D8A-38EA00C73C10}" destId="{872E27FE-EB04-42B6-B9B6-6ED3238650BA}" srcOrd="0" destOrd="0" presId="urn:microsoft.com/office/officeart/2005/8/layout/process1"/>
    <dgm:cxn modelId="{E0B2A0E3-ACBD-4080-9F49-C139C51A41A1}" type="presOf" srcId="{879C9906-CC9C-40C9-B324-A933168DD230}" destId="{F2F82796-0F1A-45FB-A58E-74C135A4A667}" srcOrd="1" destOrd="0" presId="urn:microsoft.com/office/officeart/2005/8/layout/process1"/>
    <dgm:cxn modelId="{B2EEC95F-E9AC-4042-9D0E-2ED6AF65F1C1}" type="presOf" srcId="{B0206836-16C2-4D41-8CF0-285EEC737772}" destId="{40CE7AAF-E624-48F4-862E-3BB3759DF406}" srcOrd="0" destOrd="0" presId="urn:microsoft.com/office/officeart/2005/8/layout/process1"/>
    <dgm:cxn modelId="{0F0F6020-2344-4A3B-82A0-3B0C6C3D0A77}" srcId="{70AEA85B-A43F-47A3-86D5-04D604FCF8D8}" destId="{66636DBA-5705-4D56-8D8A-38EA00C73C10}" srcOrd="0" destOrd="0" parTransId="{22EA3D20-C738-4145-8DD8-0781DE55141C}" sibTransId="{D9343998-CC8F-4007-9272-AE2D03A062E0}"/>
    <dgm:cxn modelId="{DF96BEE3-DBD4-4E6A-AD0E-55C7AD334B43}" srcId="{70AEA85B-A43F-47A3-86D5-04D604FCF8D8}" destId="{B0206836-16C2-4D41-8CF0-285EEC737772}" srcOrd="1" destOrd="0" parTransId="{47D63C28-0509-4E57-ACC8-E2CD70D6E01B}" sibTransId="{879C9906-CC9C-40C9-B324-A933168DD230}"/>
    <dgm:cxn modelId="{68D627B5-39FC-4F91-AF59-247561FE5558}" type="presOf" srcId="{D9343998-CC8F-4007-9272-AE2D03A062E0}" destId="{561F185C-55F6-4143-998D-08FDAD75C481}" srcOrd="1" destOrd="0" presId="urn:microsoft.com/office/officeart/2005/8/layout/process1"/>
    <dgm:cxn modelId="{B68FD87B-DBCA-41B3-BA8B-FF6D91EFAC97}" type="presParOf" srcId="{5D36258D-FCF1-4B41-AE25-3F7510B9D52E}" destId="{872E27FE-EB04-42B6-B9B6-6ED3238650BA}" srcOrd="0" destOrd="0" presId="urn:microsoft.com/office/officeart/2005/8/layout/process1"/>
    <dgm:cxn modelId="{5D115521-581E-4AD5-8EA2-62B014F8EC80}" type="presParOf" srcId="{5D36258D-FCF1-4B41-AE25-3F7510B9D52E}" destId="{4A9D3B7C-C4C5-4574-A3FF-6CE001E47F21}" srcOrd="1" destOrd="0" presId="urn:microsoft.com/office/officeart/2005/8/layout/process1"/>
    <dgm:cxn modelId="{ADC9F24F-FCE4-42E2-8C8C-D46EFDDA7937}" type="presParOf" srcId="{4A9D3B7C-C4C5-4574-A3FF-6CE001E47F21}" destId="{561F185C-55F6-4143-998D-08FDAD75C481}" srcOrd="0" destOrd="0" presId="urn:microsoft.com/office/officeart/2005/8/layout/process1"/>
    <dgm:cxn modelId="{A5775B37-D783-4A3C-BC87-7ABFB1057BFE}" type="presParOf" srcId="{5D36258D-FCF1-4B41-AE25-3F7510B9D52E}" destId="{40CE7AAF-E624-48F4-862E-3BB3759DF406}" srcOrd="2" destOrd="0" presId="urn:microsoft.com/office/officeart/2005/8/layout/process1"/>
    <dgm:cxn modelId="{B376C70C-07EA-4DA4-9C67-DB0986A110FF}" type="presParOf" srcId="{5D36258D-FCF1-4B41-AE25-3F7510B9D52E}" destId="{8D21260F-3340-4EFC-9CC2-C46DDF74E7AE}" srcOrd="3" destOrd="0" presId="urn:microsoft.com/office/officeart/2005/8/layout/process1"/>
    <dgm:cxn modelId="{46C61FF0-F360-4F6D-B646-578AD78FAB7F}" type="presParOf" srcId="{8D21260F-3340-4EFC-9CC2-C46DDF74E7AE}" destId="{F2F82796-0F1A-45FB-A58E-74C135A4A667}" srcOrd="0" destOrd="0" presId="urn:microsoft.com/office/officeart/2005/8/layout/process1"/>
    <dgm:cxn modelId="{8A5CC867-F947-4AAA-AF52-2E5EFF6BE759}" type="presParOf" srcId="{5D36258D-FCF1-4B41-AE25-3F7510B9D52E}" destId="{5FB42427-BB2D-4AB9-9079-72860D270D1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D12F2E-90D2-4411-AA76-7CDD768DE65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6EF109-23EE-43A1-B0C0-DE53B85C2D6A}">
      <dgm:prSet/>
      <dgm:spPr/>
      <dgm:t>
        <a:bodyPr/>
        <a:lstStyle/>
        <a:p>
          <a:r>
            <a:rPr lang="en-US" dirty="0"/>
            <a:t>Core group of 8-10 volunteers and users</a:t>
          </a:r>
        </a:p>
      </dgm:t>
    </dgm:pt>
    <dgm:pt modelId="{B6218E0C-9B9A-4E38-90D7-AE4186599A41}" type="parTrans" cxnId="{B03C5FBA-7AC1-46FA-8E70-1FE778B348BA}">
      <dgm:prSet/>
      <dgm:spPr/>
      <dgm:t>
        <a:bodyPr/>
        <a:lstStyle/>
        <a:p>
          <a:endParaRPr lang="en-US"/>
        </a:p>
      </dgm:t>
    </dgm:pt>
    <dgm:pt modelId="{BAF2FCB6-2475-4426-B35C-CC59FCD55B28}" type="sibTrans" cxnId="{B03C5FBA-7AC1-46FA-8E70-1FE778B348BA}">
      <dgm:prSet/>
      <dgm:spPr/>
      <dgm:t>
        <a:bodyPr/>
        <a:lstStyle/>
        <a:p>
          <a:endParaRPr lang="en-US"/>
        </a:p>
      </dgm:t>
    </dgm:pt>
    <dgm:pt modelId="{26E30323-E991-4968-B0B9-FD55645CDE49}">
      <dgm:prSet/>
      <dgm:spPr/>
      <dgm:t>
        <a:bodyPr/>
        <a:lstStyle/>
        <a:p>
          <a:r>
            <a:rPr lang="en-US"/>
            <a:t>Contribute 80 hours/week collectively</a:t>
          </a:r>
        </a:p>
      </dgm:t>
    </dgm:pt>
    <dgm:pt modelId="{DEC0A43A-E848-4C3D-B2B4-D49786FC337E}" type="parTrans" cxnId="{4CFCCAEB-3A1E-4969-B7A7-A34EED614898}">
      <dgm:prSet/>
      <dgm:spPr/>
      <dgm:t>
        <a:bodyPr/>
        <a:lstStyle/>
        <a:p>
          <a:endParaRPr lang="en-US"/>
        </a:p>
      </dgm:t>
    </dgm:pt>
    <dgm:pt modelId="{AAABB5C2-B268-4FCA-AF1D-4080330B0966}" type="sibTrans" cxnId="{4CFCCAEB-3A1E-4969-B7A7-A34EED614898}">
      <dgm:prSet/>
      <dgm:spPr/>
      <dgm:t>
        <a:bodyPr/>
        <a:lstStyle/>
        <a:p>
          <a:endParaRPr lang="en-US"/>
        </a:p>
      </dgm:t>
    </dgm:pt>
    <dgm:pt modelId="{2CF6571A-32C9-4BBE-87F3-3C4393870956}">
      <dgm:prSet/>
      <dgm:spPr/>
      <dgm:t>
        <a:bodyPr/>
        <a:lstStyle/>
        <a:p>
          <a:r>
            <a:rPr lang="en-US"/>
            <a:t>Assist with all aspects of Digital Library</a:t>
          </a:r>
        </a:p>
      </dgm:t>
    </dgm:pt>
    <dgm:pt modelId="{F6FBA414-0B0D-453A-9763-AC6D6E2106E0}" type="parTrans" cxnId="{EB2443EB-7FF8-466A-A381-0B0FAA368354}">
      <dgm:prSet/>
      <dgm:spPr/>
      <dgm:t>
        <a:bodyPr/>
        <a:lstStyle/>
        <a:p>
          <a:endParaRPr lang="en-US"/>
        </a:p>
      </dgm:t>
    </dgm:pt>
    <dgm:pt modelId="{92173D6E-752E-4FEE-BC4C-ED64968FE69A}" type="sibTrans" cxnId="{EB2443EB-7FF8-466A-A381-0B0FAA368354}">
      <dgm:prSet/>
      <dgm:spPr/>
      <dgm:t>
        <a:bodyPr/>
        <a:lstStyle/>
        <a:p>
          <a:endParaRPr lang="en-US"/>
        </a:p>
      </dgm:t>
    </dgm:pt>
    <dgm:pt modelId="{E934D6BF-988A-4138-802D-4D06C9590CC3}" type="pres">
      <dgm:prSet presAssocID="{28D12F2E-90D2-4411-AA76-7CDD768DE658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C6C3C29-CEED-4A58-A2B7-C14358D431FA}" type="pres">
      <dgm:prSet presAssocID="{B76EF109-23EE-43A1-B0C0-DE53B85C2D6A}" presName="chaos" presStyleCnt="0"/>
      <dgm:spPr/>
    </dgm:pt>
    <dgm:pt modelId="{1AC30953-92A3-4341-B705-A56A640A1C9E}" type="pres">
      <dgm:prSet presAssocID="{B76EF109-23EE-43A1-B0C0-DE53B85C2D6A}" presName="parTx1" presStyleLbl="revTx" presStyleIdx="0" presStyleCnt="2"/>
      <dgm:spPr/>
      <dgm:t>
        <a:bodyPr/>
        <a:lstStyle/>
        <a:p>
          <a:endParaRPr lang="en-US"/>
        </a:p>
      </dgm:t>
    </dgm:pt>
    <dgm:pt modelId="{B3983137-6C76-4BB9-A616-40759ACF36C9}" type="pres">
      <dgm:prSet presAssocID="{B76EF109-23EE-43A1-B0C0-DE53B85C2D6A}" presName="c1" presStyleLbl="node1" presStyleIdx="0" presStyleCnt="19"/>
      <dgm:spPr/>
    </dgm:pt>
    <dgm:pt modelId="{235ECC5A-4842-4C5D-9D1D-CA8518DC8459}" type="pres">
      <dgm:prSet presAssocID="{B76EF109-23EE-43A1-B0C0-DE53B85C2D6A}" presName="c2" presStyleLbl="node1" presStyleIdx="1" presStyleCnt="19"/>
      <dgm:spPr/>
    </dgm:pt>
    <dgm:pt modelId="{55F9192B-541C-4C94-AF0E-A58B0EDCB30A}" type="pres">
      <dgm:prSet presAssocID="{B76EF109-23EE-43A1-B0C0-DE53B85C2D6A}" presName="c3" presStyleLbl="node1" presStyleIdx="2" presStyleCnt="19"/>
      <dgm:spPr/>
    </dgm:pt>
    <dgm:pt modelId="{A23FB369-D768-4EF5-AB65-AA71FAD9C6AA}" type="pres">
      <dgm:prSet presAssocID="{B76EF109-23EE-43A1-B0C0-DE53B85C2D6A}" presName="c4" presStyleLbl="node1" presStyleIdx="3" presStyleCnt="19"/>
      <dgm:spPr/>
    </dgm:pt>
    <dgm:pt modelId="{9970D1BE-682C-49ED-9EE9-8D9EAEE2FE94}" type="pres">
      <dgm:prSet presAssocID="{B76EF109-23EE-43A1-B0C0-DE53B85C2D6A}" presName="c5" presStyleLbl="node1" presStyleIdx="4" presStyleCnt="19"/>
      <dgm:spPr/>
    </dgm:pt>
    <dgm:pt modelId="{23D6DEDB-FE97-4248-AB37-B535565113D3}" type="pres">
      <dgm:prSet presAssocID="{B76EF109-23EE-43A1-B0C0-DE53B85C2D6A}" presName="c6" presStyleLbl="node1" presStyleIdx="5" presStyleCnt="19"/>
      <dgm:spPr/>
    </dgm:pt>
    <dgm:pt modelId="{679D631A-64AB-4BC3-9F17-2CCDAE677E0D}" type="pres">
      <dgm:prSet presAssocID="{B76EF109-23EE-43A1-B0C0-DE53B85C2D6A}" presName="c7" presStyleLbl="node1" presStyleIdx="6" presStyleCnt="19"/>
      <dgm:spPr/>
    </dgm:pt>
    <dgm:pt modelId="{90D82130-2983-4C03-8036-167838741898}" type="pres">
      <dgm:prSet presAssocID="{B76EF109-23EE-43A1-B0C0-DE53B85C2D6A}" presName="c8" presStyleLbl="node1" presStyleIdx="7" presStyleCnt="19"/>
      <dgm:spPr/>
    </dgm:pt>
    <dgm:pt modelId="{0B9CD061-1F3E-45EB-9060-923CE24A1859}" type="pres">
      <dgm:prSet presAssocID="{B76EF109-23EE-43A1-B0C0-DE53B85C2D6A}" presName="c9" presStyleLbl="node1" presStyleIdx="8" presStyleCnt="19"/>
      <dgm:spPr/>
    </dgm:pt>
    <dgm:pt modelId="{D5A48230-3E53-472A-9602-7AEE4D1F5B0D}" type="pres">
      <dgm:prSet presAssocID="{B76EF109-23EE-43A1-B0C0-DE53B85C2D6A}" presName="c10" presStyleLbl="node1" presStyleIdx="9" presStyleCnt="19"/>
      <dgm:spPr/>
    </dgm:pt>
    <dgm:pt modelId="{2A3D02F8-795A-4F84-AF5F-80E1B5A56133}" type="pres">
      <dgm:prSet presAssocID="{B76EF109-23EE-43A1-B0C0-DE53B85C2D6A}" presName="c11" presStyleLbl="node1" presStyleIdx="10" presStyleCnt="19"/>
      <dgm:spPr/>
    </dgm:pt>
    <dgm:pt modelId="{AAE6955E-AA1F-4B6E-8881-44165BED7E30}" type="pres">
      <dgm:prSet presAssocID="{B76EF109-23EE-43A1-B0C0-DE53B85C2D6A}" presName="c12" presStyleLbl="node1" presStyleIdx="11" presStyleCnt="19"/>
      <dgm:spPr/>
    </dgm:pt>
    <dgm:pt modelId="{D6EFD006-365E-4E06-AB57-CBA19FC90108}" type="pres">
      <dgm:prSet presAssocID="{B76EF109-23EE-43A1-B0C0-DE53B85C2D6A}" presName="c13" presStyleLbl="node1" presStyleIdx="12" presStyleCnt="19"/>
      <dgm:spPr/>
    </dgm:pt>
    <dgm:pt modelId="{78F27E5A-8EE2-4CA6-A850-64FB515A8680}" type="pres">
      <dgm:prSet presAssocID="{B76EF109-23EE-43A1-B0C0-DE53B85C2D6A}" presName="c14" presStyleLbl="node1" presStyleIdx="13" presStyleCnt="19"/>
      <dgm:spPr/>
    </dgm:pt>
    <dgm:pt modelId="{59850678-7E0C-42F4-83F2-7B0154E577C0}" type="pres">
      <dgm:prSet presAssocID="{B76EF109-23EE-43A1-B0C0-DE53B85C2D6A}" presName="c15" presStyleLbl="node1" presStyleIdx="14" presStyleCnt="19"/>
      <dgm:spPr/>
    </dgm:pt>
    <dgm:pt modelId="{5F154D7C-3F5F-4CCB-AD3E-9FFF119AF0F6}" type="pres">
      <dgm:prSet presAssocID="{B76EF109-23EE-43A1-B0C0-DE53B85C2D6A}" presName="c16" presStyleLbl="node1" presStyleIdx="15" presStyleCnt="19"/>
      <dgm:spPr/>
    </dgm:pt>
    <dgm:pt modelId="{F7647CA0-CE63-4DE7-AC77-1096A6469AA5}" type="pres">
      <dgm:prSet presAssocID="{B76EF109-23EE-43A1-B0C0-DE53B85C2D6A}" presName="c17" presStyleLbl="node1" presStyleIdx="16" presStyleCnt="19"/>
      <dgm:spPr/>
    </dgm:pt>
    <dgm:pt modelId="{FB77B375-0500-45C9-AECD-B3F161948BF7}" type="pres">
      <dgm:prSet presAssocID="{B76EF109-23EE-43A1-B0C0-DE53B85C2D6A}" presName="c18" presStyleLbl="node1" presStyleIdx="17" presStyleCnt="19"/>
      <dgm:spPr/>
    </dgm:pt>
    <dgm:pt modelId="{2953E56C-E3C9-4159-8786-016C94969814}" type="pres">
      <dgm:prSet presAssocID="{BAF2FCB6-2475-4426-B35C-CC59FCD55B28}" presName="chevronComposite1" presStyleCnt="0"/>
      <dgm:spPr/>
    </dgm:pt>
    <dgm:pt modelId="{1FFD3F9C-B10B-4C03-8ED4-5192BE7A3E60}" type="pres">
      <dgm:prSet presAssocID="{BAF2FCB6-2475-4426-B35C-CC59FCD55B28}" presName="chevron1" presStyleLbl="sibTrans2D1" presStyleIdx="0" presStyleCnt="2"/>
      <dgm:spPr/>
    </dgm:pt>
    <dgm:pt modelId="{745C832B-49E7-4747-8F11-2591031D1B7D}" type="pres">
      <dgm:prSet presAssocID="{BAF2FCB6-2475-4426-B35C-CC59FCD55B28}" presName="spChevron1" presStyleCnt="0"/>
      <dgm:spPr/>
    </dgm:pt>
    <dgm:pt modelId="{5B156B07-B613-473D-95F3-4A86AA76B1BC}" type="pres">
      <dgm:prSet presAssocID="{26E30323-E991-4968-B0B9-FD55645CDE49}" presName="middle" presStyleCnt="0"/>
      <dgm:spPr/>
    </dgm:pt>
    <dgm:pt modelId="{171DBBE7-4A25-42F4-B875-61A91402D8C7}" type="pres">
      <dgm:prSet presAssocID="{26E30323-E991-4968-B0B9-FD55645CDE49}" presName="parTxMid" presStyleLbl="revTx" presStyleIdx="1" presStyleCnt="2"/>
      <dgm:spPr/>
      <dgm:t>
        <a:bodyPr/>
        <a:lstStyle/>
        <a:p>
          <a:endParaRPr lang="en-US"/>
        </a:p>
      </dgm:t>
    </dgm:pt>
    <dgm:pt modelId="{49FE7943-1FE4-4F24-B5B6-902DE6D48E0A}" type="pres">
      <dgm:prSet presAssocID="{26E30323-E991-4968-B0B9-FD55645CDE49}" presName="spMid" presStyleCnt="0"/>
      <dgm:spPr/>
    </dgm:pt>
    <dgm:pt modelId="{05D912E7-1814-4921-B84D-0179C6E99975}" type="pres">
      <dgm:prSet presAssocID="{AAABB5C2-B268-4FCA-AF1D-4080330B0966}" presName="chevronComposite1" presStyleCnt="0"/>
      <dgm:spPr/>
    </dgm:pt>
    <dgm:pt modelId="{AEC53E65-7B74-4692-9A08-692244E515FE}" type="pres">
      <dgm:prSet presAssocID="{AAABB5C2-B268-4FCA-AF1D-4080330B0966}" presName="chevron1" presStyleLbl="sibTrans2D1" presStyleIdx="1" presStyleCnt="2"/>
      <dgm:spPr/>
    </dgm:pt>
    <dgm:pt modelId="{77EBFA97-7B84-4AE2-8E27-FC857E22EDFD}" type="pres">
      <dgm:prSet presAssocID="{AAABB5C2-B268-4FCA-AF1D-4080330B0966}" presName="spChevron1" presStyleCnt="0"/>
      <dgm:spPr/>
    </dgm:pt>
    <dgm:pt modelId="{A4946CA2-8AAE-4760-A453-D475B1F6E782}" type="pres">
      <dgm:prSet presAssocID="{2CF6571A-32C9-4BBE-87F3-3C4393870956}" presName="last" presStyleCnt="0"/>
      <dgm:spPr/>
    </dgm:pt>
    <dgm:pt modelId="{E796C689-F495-45A1-8821-872B03FC4458}" type="pres">
      <dgm:prSet presAssocID="{2CF6571A-32C9-4BBE-87F3-3C4393870956}" presName="circleTx" presStyleLbl="node1" presStyleIdx="18" presStyleCnt="19"/>
      <dgm:spPr/>
      <dgm:t>
        <a:bodyPr/>
        <a:lstStyle/>
        <a:p>
          <a:endParaRPr lang="en-US"/>
        </a:p>
      </dgm:t>
    </dgm:pt>
    <dgm:pt modelId="{32713506-1854-4B11-894B-AD41184EA0BA}" type="pres">
      <dgm:prSet presAssocID="{2CF6571A-32C9-4BBE-87F3-3C4393870956}" presName="spN" presStyleCnt="0"/>
      <dgm:spPr/>
    </dgm:pt>
  </dgm:ptLst>
  <dgm:cxnLst>
    <dgm:cxn modelId="{B47DF81F-C5D8-473F-B50E-71B04F16D60F}" type="presOf" srcId="{28D12F2E-90D2-4411-AA76-7CDD768DE658}" destId="{E934D6BF-988A-4138-802D-4D06C9590CC3}" srcOrd="0" destOrd="0" presId="urn:microsoft.com/office/officeart/2009/3/layout/RandomtoResultProcess"/>
    <dgm:cxn modelId="{4CFCCAEB-3A1E-4969-B7A7-A34EED614898}" srcId="{28D12F2E-90D2-4411-AA76-7CDD768DE658}" destId="{26E30323-E991-4968-B0B9-FD55645CDE49}" srcOrd="1" destOrd="0" parTransId="{DEC0A43A-E848-4C3D-B2B4-D49786FC337E}" sibTransId="{AAABB5C2-B268-4FCA-AF1D-4080330B0966}"/>
    <dgm:cxn modelId="{C5BED50C-660F-41EF-8978-56787D98331C}" type="presOf" srcId="{B76EF109-23EE-43A1-B0C0-DE53B85C2D6A}" destId="{1AC30953-92A3-4341-B705-A56A640A1C9E}" srcOrd="0" destOrd="0" presId="urn:microsoft.com/office/officeart/2009/3/layout/RandomtoResultProcess"/>
    <dgm:cxn modelId="{3FF24456-DAA6-44C1-A2A7-3E02FA04A6EB}" type="presOf" srcId="{2CF6571A-32C9-4BBE-87F3-3C4393870956}" destId="{E796C689-F495-45A1-8821-872B03FC4458}" srcOrd="0" destOrd="0" presId="urn:microsoft.com/office/officeart/2009/3/layout/RandomtoResultProcess"/>
    <dgm:cxn modelId="{B03C5FBA-7AC1-46FA-8E70-1FE778B348BA}" srcId="{28D12F2E-90D2-4411-AA76-7CDD768DE658}" destId="{B76EF109-23EE-43A1-B0C0-DE53B85C2D6A}" srcOrd="0" destOrd="0" parTransId="{B6218E0C-9B9A-4E38-90D7-AE4186599A41}" sibTransId="{BAF2FCB6-2475-4426-B35C-CC59FCD55B28}"/>
    <dgm:cxn modelId="{8D50F95B-3348-46DF-A7F3-87F1EDAF386C}" type="presOf" srcId="{26E30323-E991-4968-B0B9-FD55645CDE49}" destId="{171DBBE7-4A25-42F4-B875-61A91402D8C7}" srcOrd="0" destOrd="0" presId="urn:microsoft.com/office/officeart/2009/3/layout/RandomtoResultProcess"/>
    <dgm:cxn modelId="{EB2443EB-7FF8-466A-A381-0B0FAA368354}" srcId="{28D12F2E-90D2-4411-AA76-7CDD768DE658}" destId="{2CF6571A-32C9-4BBE-87F3-3C4393870956}" srcOrd="2" destOrd="0" parTransId="{F6FBA414-0B0D-453A-9763-AC6D6E2106E0}" sibTransId="{92173D6E-752E-4FEE-BC4C-ED64968FE69A}"/>
    <dgm:cxn modelId="{2EC76A08-3775-4432-859D-EB277A73EBAC}" type="presParOf" srcId="{E934D6BF-988A-4138-802D-4D06C9590CC3}" destId="{2C6C3C29-CEED-4A58-A2B7-C14358D431FA}" srcOrd="0" destOrd="0" presId="urn:microsoft.com/office/officeart/2009/3/layout/RandomtoResultProcess"/>
    <dgm:cxn modelId="{251DF6B8-1F11-47CF-AAEC-9B4E62B7ABBD}" type="presParOf" srcId="{2C6C3C29-CEED-4A58-A2B7-C14358D431FA}" destId="{1AC30953-92A3-4341-B705-A56A640A1C9E}" srcOrd="0" destOrd="0" presId="urn:microsoft.com/office/officeart/2009/3/layout/RandomtoResultProcess"/>
    <dgm:cxn modelId="{A34B551C-F33F-4666-9242-D438523F2318}" type="presParOf" srcId="{2C6C3C29-CEED-4A58-A2B7-C14358D431FA}" destId="{B3983137-6C76-4BB9-A616-40759ACF36C9}" srcOrd="1" destOrd="0" presId="urn:microsoft.com/office/officeart/2009/3/layout/RandomtoResultProcess"/>
    <dgm:cxn modelId="{AE64A55B-8197-4D2C-81D3-FDFEFCCB2FA7}" type="presParOf" srcId="{2C6C3C29-CEED-4A58-A2B7-C14358D431FA}" destId="{235ECC5A-4842-4C5D-9D1D-CA8518DC8459}" srcOrd="2" destOrd="0" presId="urn:microsoft.com/office/officeart/2009/3/layout/RandomtoResultProcess"/>
    <dgm:cxn modelId="{4784A56B-2989-44C4-9AAC-E06F0F38B1FA}" type="presParOf" srcId="{2C6C3C29-CEED-4A58-A2B7-C14358D431FA}" destId="{55F9192B-541C-4C94-AF0E-A58B0EDCB30A}" srcOrd="3" destOrd="0" presId="urn:microsoft.com/office/officeart/2009/3/layout/RandomtoResultProcess"/>
    <dgm:cxn modelId="{4CFA14A3-8724-41CA-B346-5C7F429400A4}" type="presParOf" srcId="{2C6C3C29-CEED-4A58-A2B7-C14358D431FA}" destId="{A23FB369-D768-4EF5-AB65-AA71FAD9C6AA}" srcOrd="4" destOrd="0" presId="urn:microsoft.com/office/officeart/2009/3/layout/RandomtoResultProcess"/>
    <dgm:cxn modelId="{0BCA019E-A497-4790-AD2D-F07CB152519C}" type="presParOf" srcId="{2C6C3C29-CEED-4A58-A2B7-C14358D431FA}" destId="{9970D1BE-682C-49ED-9EE9-8D9EAEE2FE94}" srcOrd="5" destOrd="0" presId="urn:microsoft.com/office/officeart/2009/3/layout/RandomtoResultProcess"/>
    <dgm:cxn modelId="{EB25D466-C8C7-4165-B7B5-74A376775964}" type="presParOf" srcId="{2C6C3C29-CEED-4A58-A2B7-C14358D431FA}" destId="{23D6DEDB-FE97-4248-AB37-B535565113D3}" srcOrd="6" destOrd="0" presId="urn:microsoft.com/office/officeart/2009/3/layout/RandomtoResultProcess"/>
    <dgm:cxn modelId="{A65BDC96-7365-4600-A31D-74E37B6BED41}" type="presParOf" srcId="{2C6C3C29-CEED-4A58-A2B7-C14358D431FA}" destId="{679D631A-64AB-4BC3-9F17-2CCDAE677E0D}" srcOrd="7" destOrd="0" presId="urn:microsoft.com/office/officeart/2009/3/layout/RandomtoResultProcess"/>
    <dgm:cxn modelId="{AB578DEF-6AF6-4052-BA30-7D22C49BEB86}" type="presParOf" srcId="{2C6C3C29-CEED-4A58-A2B7-C14358D431FA}" destId="{90D82130-2983-4C03-8036-167838741898}" srcOrd="8" destOrd="0" presId="urn:microsoft.com/office/officeart/2009/3/layout/RandomtoResultProcess"/>
    <dgm:cxn modelId="{DDE2D88C-41EF-4C58-8A61-6F118D80D8B2}" type="presParOf" srcId="{2C6C3C29-CEED-4A58-A2B7-C14358D431FA}" destId="{0B9CD061-1F3E-45EB-9060-923CE24A1859}" srcOrd="9" destOrd="0" presId="urn:microsoft.com/office/officeart/2009/3/layout/RandomtoResultProcess"/>
    <dgm:cxn modelId="{02461660-A672-4772-AAB5-93E7CF29FB24}" type="presParOf" srcId="{2C6C3C29-CEED-4A58-A2B7-C14358D431FA}" destId="{D5A48230-3E53-472A-9602-7AEE4D1F5B0D}" srcOrd="10" destOrd="0" presId="urn:microsoft.com/office/officeart/2009/3/layout/RandomtoResultProcess"/>
    <dgm:cxn modelId="{DD2D99F1-6588-473E-B403-61334EFA3E92}" type="presParOf" srcId="{2C6C3C29-CEED-4A58-A2B7-C14358D431FA}" destId="{2A3D02F8-795A-4F84-AF5F-80E1B5A56133}" srcOrd="11" destOrd="0" presId="urn:microsoft.com/office/officeart/2009/3/layout/RandomtoResultProcess"/>
    <dgm:cxn modelId="{6A2574C1-9222-47A5-AEF4-198C238C74D0}" type="presParOf" srcId="{2C6C3C29-CEED-4A58-A2B7-C14358D431FA}" destId="{AAE6955E-AA1F-4B6E-8881-44165BED7E30}" srcOrd="12" destOrd="0" presId="urn:microsoft.com/office/officeart/2009/3/layout/RandomtoResultProcess"/>
    <dgm:cxn modelId="{1D48C99C-5812-4169-8E65-1B25D28C8AC4}" type="presParOf" srcId="{2C6C3C29-CEED-4A58-A2B7-C14358D431FA}" destId="{D6EFD006-365E-4E06-AB57-CBA19FC90108}" srcOrd="13" destOrd="0" presId="urn:microsoft.com/office/officeart/2009/3/layout/RandomtoResultProcess"/>
    <dgm:cxn modelId="{1359ED4D-2588-4444-B2BB-652014EA9B36}" type="presParOf" srcId="{2C6C3C29-CEED-4A58-A2B7-C14358D431FA}" destId="{78F27E5A-8EE2-4CA6-A850-64FB515A8680}" srcOrd="14" destOrd="0" presId="urn:microsoft.com/office/officeart/2009/3/layout/RandomtoResultProcess"/>
    <dgm:cxn modelId="{D7C6F2D5-FF14-4FF6-AAD3-4B8BCD6C45C8}" type="presParOf" srcId="{2C6C3C29-CEED-4A58-A2B7-C14358D431FA}" destId="{59850678-7E0C-42F4-83F2-7B0154E577C0}" srcOrd="15" destOrd="0" presId="urn:microsoft.com/office/officeart/2009/3/layout/RandomtoResultProcess"/>
    <dgm:cxn modelId="{1C413B12-FFCE-4743-819A-B0CADC1FCDBB}" type="presParOf" srcId="{2C6C3C29-CEED-4A58-A2B7-C14358D431FA}" destId="{5F154D7C-3F5F-4CCB-AD3E-9FFF119AF0F6}" srcOrd="16" destOrd="0" presId="urn:microsoft.com/office/officeart/2009/3/layout/RandomtoResultProcess"/>
    <dgm:cxn modelId="{B1A92C7F-9CC1-4BBA-94DE-688AA1BEA06C}" type="presParOf" srcId="{2C6C3C29-CEED-4A58-A2B7-C14358D431FA}" destId="{F7647CA0-CE63-4DE7-AC77-1096A6469AA5}" srcOrd="17" destOrd="0" presId="urn:microsoft.com/office/officeart/2009/3/layout/RandomtoResultProcess"/>
    <dgm:cxn modelId="{C30C9EAA-35F5-4F57-96CB-7608E40F983A}" type="presParOf" srcId="{2C6C3C29-CEED-4A58-A2B7-C14358D431FA}" destId="{FB77B375-0500-45C9-AECD-B3F161948BF7}" srcOrd="18" destOrd="0" presId="urn:microsoft.com/office/officeart/2009/3/layout/RandomtoResultProcess"/>
    <dgm:cxn modelId="{7092A57D-5CCB-42A5-9920-73FC2A5A6ECE}" type="presParOf" srcId="{E934D6BF-988A-4138-802D-4D06C9590CC3}" destId="{2953E56C-E3C9-4159-8786-016C94969814}" srcOrd="1" destOrd="0" presId="urn:microsoft.com/office/officeart/2009/3/layout/RandomtoResultProcess"/>
    <dgm:cxn modelId="{FF8925A1-4B01-43BB-827E-B63C4C6E1B9D}" type="presParOf" srcId="{2953E56C-E3C9-4159-8786-016C94969814}" destId="{1FFD3F9C-B10B-4C03-8ED4-5192BE7A3E60}" srcOrd="0" destOrd="0" presId="urn:microsoft.com/office/officeart/2009/3/layout/RandomtoResultProcess"/>
    <dgm:cxn modelId="{44C8BF93-E5AE-46F6-8DCD-C72F11497ECF}" type="presParOf" srcId="{2953E56C-E3C9-4159-8786-016C94969814}" destId="{745C832B-49E7-4747-8F11-2591031D1B7D}" srcOrd="1" destOrd="0" presId="urn:microsoft.com/office/officeart/2009/3/layout/RandomtoResultProcess"/>
    <dgm:cxn modelId="{C856DD97-97AC-4D03-8024-5F3D8B9E68E0}" type="presParOf" srcId="{E934D6BF-988A-4138-802D-4D06C9590CC3}" destId="{5B156B07-B613-473D-95F3-4A86AA76B1BC}" srcOrd="2" destOrd="0" presId="urn:microsoft.com/office/officeart/2009/3/layout/RandomtoResultProcess"/>
    <dgm:cxn modelId="{F3B9D370-43BD-4636-B417-855D2C47BB45}" type="presParOf" srcId="{5B156B07-B613-473D-95F3-4A86AA76B1BC}" destId="{171DBBE7-4A25-42F4-B875-61A91402D8C7}" srcOrd="0" destOrd="0" presId="urn:microsoft.com/office/officeart/2009/3/layout/RandomtoResultProcess"/>
    <dgm:cxn modelId="{6EA7FAC8-E480-44FA-86A0-56E52E31EDD9}" type="presParOf" srcId="{5B156B07-B613-473D-95F3-4A86AA76B1BC}" destId="{49FE7943-1FE4-4F24-B5B6-902DE6D48E0A}" srcOrd="1" destOrd="0" presId="urn:microsoft.com/office/officeart/2009/3/layout/RandomtoResultProcess"/>
    <dgm:cxn modelId="{AA76C679-D185-49BA-A04C-20C299C8A816}" type="presParOf" srcId="{E934D6BF-988A-4138-802D-4D06C9590CC3}" destId="{05D912E7-1814-4921-B84D-0179C6E99975}" srcOrd="3" destOrd="0" presId="urn:microsoft.com/office/officeart/2009/3/layout/RandomtoResultProcess"/>
    <dgm:cxn modelId="{FECF1D1A-2073-419A-BAB2-FED32C4F0583}" type="presParOf" srcId="{05D912E7-1814-4921-B84D-0179C6E99975}" destId="{AEC53E65-7B74-4692-9A08-692244E515FE}" srcOrd="0" destOrd="0" presId="urn:microsoft.com/office/officeart/2009/3/layout/RandomtoResultProcess"/>
    <dgm:cxn modelId="{07D59D8D-516A-44D8-A38E-2EC38D4A6C52}" type="presParOf" srcId="{05D912E7-1814-4921-B84D-0179C6E99975}" destId="{77EBFA97-7B84-4AE2-8E27-FC857E22EDFD}" srcOrd="1" destOrd="0" presId="urn:microsoft.com/office/officeart/2009/3/layout/RandomtoResultProcess"/>
    <dgm:cxn modelId="{BC016248-B99C-4A55-A7C9-DD09F02A4B7E}" type="presParOf" srcId="{E934D6BF-988A-4138-802D-4D06C9590CC3}" destId="{A4946CA2-8AAE-4760-A453-D475B1F6E782}" srcOrd="4" destOrd="0" presId="urn:microsoft.com/office/officeart/2009/3/layout/RandomtoResultProcess"/>
    <dgm:cxn modelId="{5DCE2D8F-07F4-4EAF-9952-DDEAA3B9460C}" type="presParOf" srcId="{A4946CA2-8AAE-4760-A453-D475B1F6E782}" destId="{E796C689-F495-45A1-8821-872B03FC4458}" srcOrd="0" destOrd="0" presId="urn:microsoft.com/office/officeart/2009/3/layout/RandomtoResultProcess"/>
    <dgm:cxn modelId="{34E55724-6E79-4CF2-A262-135FB4E6B9B0}" type="presParOf" srcId="{A4946CA2-8AAE-4760-A453-D475B1F6E782}" destId="{32713506-1854-4B11-894B-AD41184EA0BA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A04D3F-C9E2-4F0B-98F2-167BB2A3B234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B610527-503B-46CB-845B-3349DB88515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 image collections</a:t>
          </a:r>
        </a:p>
      </dgm:t>
    </dgm:pt>
    <dgm:pt modelId="{E4AB9F66-9A60-4208-8782-8D35AE1510F1}" type="parTrans" cxnId="{55847822-4BB8-4819-AF4D-979974CC4BE5}">
      <dgm:prSet/>
      <dgm:spPr/>
      <dgm:t>
        <a:bodyPr/>
        <a:lstStyle/>
        <a:p>
          <a:endParaRPr lang="en-US"/>
        </a:p>
      </dgm:t>
    </dgm:pt>
    <dgm:pt modelId="{CD184A42-5457-4F4C-8E43-7BD563D0AD72}" type="sibTrans" cxnId="{55847822-4BB8-4819-AF4D-979974CC4BE5}">
      <dgm:prSet/>
      <dgm:spPr/>
      <dgm:t>
        <a:bodyPr/>
        <a:lstStyle/>
        <a:p>
          <a:endParaRPr lang="en-US"/>
        </a:p>
      </dgm:t>
    </dgm:pt>
    <dgm:pt modelId="{0C66A03C-8E15-44A0-A43C-C617EC0DB58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and input metadata in Excel spreadsheets</a:t>
          </a:r>
        </a:p>
      </dgm:t>
    </dgm:pt>
    <dgm:pt modelId="{CC4C7E9D-58F4-408C-AADB-8FB818ABC239}" type="parTrans" cxnId="{F9301E29-6D9D-4B43-A989-B259F5203307}">
      <dgm:prSet/>
      <dgm:spPr/>
      <dgm:t>
        <a:bodyPr/>
        <a:lstStyle/>
        <a:p>
          <a:endParaRPr lang="en-US"/>
        </a:p>
      </dgm:t>
    </dgm:pt>
    <dgm:pt modelId="{C9A90A40-628B-4421-B9B6-6D60F23E29C9}" type="sibTrans" cxnId="{F9301E29-6D9D-4B43-A989-B259F5203307}">
      <dgm:prSet/>
      <dgm:spPr/>
      <dgm:t>
        <a:bodyPr/>
        <a:lstStyle/>
        <a:p>
          <a:endParaRPr lang="en-US"/>
        </a:p>
      </dgm:t>
    </dgm:pt>
    <dgm:pt modelId="{3FF98FF1-F8CB-41FF-A8BC-34DAA83AA8B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Add and edit metadata directly on the Digital Library</a:t>
          </a:r>
        </a:p>
      </dgm:t>
    </dgm:pt>
    <dgm:pt modelId="{39A60397-316C-41B0-AEE0-695BCDC98037}" type="parTrans" cxnId="{781AA3EC-A7CB-4F6A-B117-65AF742C818A}">
      <dgm:prSet/>
      <dgm:spPr/>
      <dgm:t>
        <a:bodyPr/>
        <a:lstStyle/>
        <a:p>
          <a:endParaRPr lang="en-US"/>
        </a:p>
      </dgm:t>
    </dgm:pt>
    <dgm:pt modelId="{39B09837-C380-4FDD-8B9B-1543D2052B5E}" type="sibTrans" cxnId="{781AA3EC-A7CB-4F6A-B117-65AF742C818A}">
      <dgm:prSet/>
      <dgm:spPr/>
      <dgm:t>
        <a:bodyPr/>
        <a:lstStyle/>
        <a:p>
          <a:endParaRPr lang="en-US"/>
        </a:p>
      </dgm:t>
    </dgm:pt>
    <dgm:pt modelId="{22C60C51-A666-47AE-BC53-8A6C4949333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flags on the Digital Library</a:t>
          </a:r>
        </a:p>
      </dgm:t>
    </dgm:pt>
    <dgm:pt modelId="{D9897B9D-C0AB-4621-8E3F-680933037A9F}" type="parTrans" cxnId="{F7ADFF2F-8B33-4A2D-AA8D-AA233457C505}">
      <dgm:prSet/>
      <dgm:spPr/>
      <dgm:t>
        <a:bodyPr/>
        <a:lstStyle/>
        <a:p>
          <a:endParaRPr lang="en-US"/>
        </a:p>
      </dgm:t>
    </dgm:pt>
    <dgm:pt modelId="{7AC4267E-F6DF-4DD3-9E4E-16C290043BBF}" type="sibTrans" cxnId="{F7ADFF2F-8B33-4A2D-AA8D-AA233457C505}">
      <dgm:prSet/>
      <dgm:spPr/>
      <dgm:t>
        <a:bodyPr/>
        <a:lstStyle/>
        <a:p>
          <a:endParaRPr lang="en-US"/>
        </a:p>
      </dgm:t>
    </dgm:pt>
    <dgm:pt modelId="{FFCDF967-E421-4170-A3F7-02FC0B82C8C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Resolve flags on the Digital Library</a:t>
          </a:r>
        </a:p>
      </dgm:t>
    </dgm:pt>
    <dgm:pt modelId="{F6D1AB77-3268-4EEF-88B4-6B541E99AD8A}" type="parTrans" cxnId="{613B9409-4C63-4F75-833D-17E91834872E}">
      <dgm:prSet/>
      <dgm:spPr/>
      <dgm:t>
        <a:bodyPr/>
        <a:lstStyle/>
        <a:p>
          <a:endParaRPr lang="en-US"/>
        </a:p>
      </dgm:t>
    </dgm:pt>
    <dgm:pt modelId="{8A4B580E-91AC-4950-9D61-F27AB8005734}" type="sibTrans" cxnId="{613B9409-4C63-4F75-833D-17E91834872E}">
      <dgm:prSet/>
      <dgm:spPr/>
      <dgm:t>
        <a:bodyPr/>
        <a:lstStyle/>
        <a:p>
          <a:endParaRPr lang="en-US"/>
        </a:p>
      </dgm:t>
    </dgm:pt>
    <dgm:pt modelId="{17193416-9ACA-4967-B178-D0E5A02FB0EE}" type="pres">
      <dgm:prSet presAssocID="{18A04D3F-C9E2-4F0B-98F2-167BB2A3B234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4E0D94-CA7B-4DF5-AB98-DA316408ADE9}" type="pres">
      <dgm:prSet presAssocID="{18A04D3F-C9E2-4F0B-98F2-167BB2A3B234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D6BDA-DE43-42B8-A05D-83DCA8489F12}" type="pres">
      <dgm:prSet presAssocID="{18A04D3F-C9E2-4F0B-98F2-167BB2A3B234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A38A0-0195-4FAE-B124-20A800807C5F}" type="pres">
      <dgm:prSet presAssocID="{18A04D3F-C9E2-4F0B-98F2-167BB2A3B234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93B69-8350-4C40-9521-BD752507F696}" type="pres">
      <dgm:prSet presAssocID="{18A04D3F-C9E2-4F0B-98F2-167BB2A3B234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4F188-1660-46ED-A8AF-1204BBB125EA}" type="pres">
      <dgm:prSet presAssocID="{18A04D3F-C9E2-4F0B-98F2-167BB2A3B234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ADFF2F-8B33-4A2D-AA8D-AA233457C505}" srcId="{18A04D3F-C9E2-4F0B-98F2-167BB2A3B234}" destId="{22C60C51-A666-47AE-BC53-8A6C49493332}" srcOrd="3" destOrd="0" parTransId="{D9897B9D-C0AB-4621-8E3F-680933037A9F}" sibTransId="{7AC4267E-F6DF-4DD3-9E4E-16C290043BBF}"/>
    <dgm:cxn modelId="{566E9CE6-A9FF-4AA0-B840-FD566B6CBF97}" type="presOf" srcId="{18A04D3F-C9E2-4F0B-98F2-167BB2A3B234}" destId="{17193416-9ACA-4967-B178-D0E5A02FB0EE}" srcOrd="0" destOrd="0" presId="urn:microsoft.com/office/officeart/2005/8/layout/rings+Icon"/>
    <dgm:cxn modelId="{781AA3EC-A7CB-4F6A-B117-65AF742C818A}" srcId="{18A04D3F-C9E2-4F0B-98F2-167BB2A3B234}" destId="{3FF98FF1-F8CB-41FF-A8BC-34DAA83AA8BD}" srcOrd="2" destOrd="0" parTransId="{39A60397-316C-41B0-AEE0-695BCDC98037}" sibTransId="{39B09837-C380-4FDD-8B9B-1543D2052B5E}"/>
    <dgm:cxn modelId="{AB7D7E98-11B0-4E0D-9657-D43FD0C1FD5A}" type="presOf" srcId="{22C60C51-A666-47AE-BC53-8A6C49493332}" destId="{D6793B69-8350-4C40-9521-BD752507F696}" srcOrd="0" destOrd="0" presId="urn:microsoft.com/office/officeart/2005/8/layout/rings+Icon"/>
    <dgm:cxn modelId="{B80ED0B2-B1AA-4894-ADE8-030A13E0D4E5}" type="presOf" srcId="{EB610527-503B-46CB-845B-3349DB885156}" destId="{FA4E0D94-CA7B-4DF5-AB98-DA316408ADE9}" srcOrd="0" destOrd="0" presId="urn:microsoft.com/office/officeart/2005/8/layout/rings+Icon"/>
    <dgm:cxn modelId="{3A039683-1F87-4C3B-8073-CAACBC9EDB2C}" type="presOf" srcId="{FFCDF967-E421-4170-A3F7-02FC0B82C8CD}" destId="{7864F188-1660-46ED-A8AF-1204BBB125EA}" srcOrd="0" destOrd="0" presId="urn:microsoft.com/office/officeart/2005/8/layout/rings+Icon"/>
    <dgm:cxn modelId="{F9301E29-6D9D-4B43-A989-B259F5203307}" srcId="{18A04D3F-C9E2-4F0B-98F2-167BB2A3B234}" destId="{0C66A03C-8E15-44A0-A43C-C617EC0DB586}" srcOrd="1" destOrd="0" parTransId="{CC4C7E9D-58F4-408C-AADB-8FB818ABC239}" sibTransId="{C9A90A40-628B-4421-B9B6-6D60F23E29C9}"/>
    <dgm:cxn modelId="{A035431A-E03C-4D57-A168-CA1686E9C1DE}" type="presOf" srcId="{0C66A03C-8E15-44A0-A43C-C617EC0DB586}" destId="{C68D6BDA-DE43-42B8-A05D-83DCA8489F12}" srcOrd="0" destOrd="0" presId="urn:microsoft.com/office/officeart/2005/8/layout/rings+Icon"/>
    <dgm:cxn modelId="{8795681B-9D82-443A-933C-0A8B01692A55}" type="presOf" srcId="{3FF98FF1-F8CB-41FF-A8BC-34DAA83AA8BD}" destId="{B5EA38A0-0195-4FAE-B124-20A800807C5F}" srcOrd="0" destOrd="0" presId="urn:microsoft.com/office/officeart/2005/8/layout/rings+Icon"/>
    <dgm:cxn modelId="{613B9409-4C63-4F75-833D-17E91834872E}" srcId="{18A04D3F-C9E2-4F0B-98F2-167BB2A3B234}" destId="{FFCDF967-E421-4170-A3F7-02FC0B82C8CD}" srcOrd="4" destOrd="0" parTransId="{F6D1AB77-3268-4EEF-88B4-6B541E99AD8A}" sibTransId="{8A4B580E-91AC-4950-9D61-F27AB8005734}"/>
    <dgm:cxn modelId="{55847822-4BB8-4819-AF4D-979974CC4BE5}" srcId="{18A04D3F-C9E2-4F0B-98F2-167BB2A3B234}" destId="{EB610527-503B-46CB-845B-3349DB885156}" srcOrd="0" destOrd="0" parTransId="{E4AB9F66-9A60-4208-8782-8D35AE1510F1}" sibTransId="{CD184A42-5457-4F4C-8E43-7BD563D0AD72}"/>
    <dgm:cxn modelId="{39200BD0-B6A6-46DE-AE92-8A06DAE4A970}" type="presParOf" srcId="{17193416-9ACA-4967-B178-D0E5A02FB0EE}" destId="{FA4E0D94-CA7B-4DF5-AB98-DA316408ADE9}" srcOrd="0" destOrd="0" presId="urn:microsoft.com/office/officeart/2005/8/layout/rings+Icon"/>
    <dgm:cxn modelId="{559FBB34-1C62-47F1-BF71-D6E3DCF6DB64}" type="presParOf" srcId="{17193416-9ACA-4967-B178-D0E5A02FB0EE}" destId="{C68D6BDA-DE43-42B8-A05D-83DCA8489F12}" srcOrd="1" destOrd="0" presId="urn:microsoft.com/office/officeart/2005/8/layout/rings+Icon"/>
    <dgm:cxn modelId="{43BBCC07-A407-4F8C-AB53-BF582BAAD223}" type="presParOf" srcId="{17193416-9ACA-4967-B178-D0E5A02FB0EE}" destId="{B5EA38A0-0195-4FAE-B124-20A800807C5F}" srcOrd="2" destOrd="0" presId="urn:microsoft.com/office/officeart/2005/8/layout/rings+Icon"/>
    <dgm:cxn modelId="{A968E058-DD46-42D0-96B5-E7A66DD964E6}" type="presParOf" srcId="{17193416-9ACA-4967-B178-D0E5A02FB0EE}" destId="{D6793B69-8350-4C40-9521-BD752507F696}" srcOrd="3" destOrd="0" presId="urn:microsoft.com/office/officeart/2005/8/layout/rings+Icon"/>
    <dgm:cxn modelId="{D723176D-3910-437A-9197-C5626AAC1542}" type="presParOf" srcId="{17193416-9ACA-4967-B178-D0E5A02FB0EE}" destId="{7864F188-1660-46ED-A8AF-1204BBB125EA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695348-73DA-4923-8ED9-7E9293D3C3D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79A11D-7B56-46B6-8B91-FADBCEDFE718}">
      <dgm:prSet/>
      <dgm:spPr/>
      <dgm:t>
        <a:bodyPr/>
        <a:lstStyle/>
        <a:p>
          <a:r>
            <a:rPr lang="en-US" dirty="0"/>
            <a:t>Many involved in auto industry / racing for years</a:t>
          </a:r>
        </a:p>
      </dgm:t>
    </dgm:pt>
    <dgm:pt modelId="{38988CAE-1EE8-41A9-9CCB-7BC103E6FA69}" type="parTrans" cxnId="{BB2BC138-2195-457E-97CB-E800C519D733}">
      <dgm:prSet/>
      <dgm:spPr/>
      <dgm:t>
        <a:bodyPr/>
        <a:lstStyle/>
        <a:p>
          <a:endParaRPr lang="en-US"/>
        </a:p>
      </dgm:t>
    </dgm:pt>
    <dgm:pt modelId="{34A811B6-1CA3-4B7C-9AB4-CE47FEC426D4}" type="sibTrans" cxnId="{BB2BC138-2195-457E-97CB-E800C519D733}">
      <dgm:prSet/>
      <dgm:spPr/>
      <dgm:t>
        <a:bodyPr/>
        <a:lstStyle/>
        <a:p>
          <a:endParaRPr lang="en-US"/>
        </a:p>
      </dgm:t>
    </dgm:pt>
    <dgm:pt modelId="{3ED653EA-45E8-4535-B471-459223401F0D}">
      <dgm:prSet/>
      <dgm:spPr/>
      <dgm:t>
        <a:bodyPr/>
        <a:lstStyle/>
        <a:p>
          <a:r>
            <a:rPr lang="en-US" dirty="0"/>
            <a:t>Come from all different backgrounds</a:t>
          </a:r>
        </a:p>
      </dgm:t>
    </dgm:pt>
    <dgm:pt modelId="{F98FD7D8-D50B-4C75-A208-199E715B68D5}" type="parTrans" cxnId="{71CB9ACD-B1BF-4224-BB4E-E102414EDDEC}">
      <dgm:prSet/>
      <dgm:spPr/>
      <dgm:t>
        <a:bodyPr/>
        <a:lstStyle/>
        <a:p>
          <a:endParaRPr lang="en-US"/>
        </a:p>
      </dgm:t>
    </dgm:pt>
    <dgm:pt modelId="{54DD7131-03D5-4670-B9F6-60CA03EA6164}" type="sibTrans" cxnId="{71CB9ACD-B1BF-4224-BB4E-E102414EDDEC}">
      <dgm:prSet/>
      <dgm:spPr/>
      <dgm:t>
        <a:bodyPr/>
        <a:lstStyle/>
        <a:p>
          <a:endParaRPr lang="en-US"/>
        </a:p>
      </dgm:t>
    </dgm:pt>
    <dgm:pt modelId="{41BA3EE0-ADE9-4F25-808A-02C52114D5BF}">
      <dgm:prSet/>
      <dgm:spPr/>
      <dgm:t>
        <a:bodyPr/>
        <a:lstStyle/>
        <a:p>
          <a:r>
            <a:rPr lang="en-US"/>
            <a:t>Incredibly knowledgeable and eager to share</a:t>
          </a:r>
        </a:p>
      </dgm:t>
    </dgm:pt>
    <dgm:pt modelId="{19E2940B-3B4E-4A5B-BC04-768B96CDB01E}" type="parTrans" cxnId="{862D2EAB-40BD-483C-8598-ED7EB75C2A96}">
      <dgm:prSet/>
      <dgm:spPr/>
      <dgm:t>
        <a:bodyPr/>
        <a:lstStyle/>
        <a:p>
          <a:endParaRPr lang="en-US"/>
        </a:p>
      </dgm:t>
    </dgm:pt>
    <dgm:pt modelId="{D6BB6EA7-69C6-4AA5-A34F-0338EC998064}" type="sibTrans" cxnId="{862D2EAB-40BD-483C-8598-ED7EB75C2A96}">
      <dgm:prSet/>
      <dgm:spPr/>
      <dgm:t>
        <a:bodyPr/>
        <a:lstStyle/>
        <a:p>
          <a:endParaRPr lang="en-US"/>
        </a:p>
      </dgm:t>
    </dgm:pt>
    <dgm:pt modelId="{531386C6-0A66-4E7B-9E20-980A6DFA5C53}">
      <dgm:prSet/>
      <dgm:spPr/>
      <dgm:t>
        <a:bodyPr/>
        <a:lstStyle/>
        <a:p>
          <a:r>
            <a:rPr lang="en-US" dirty="0"/>
            <a:t>Many have niche interests: marques, race teams, series, etc.</a:t>
          </a:r>
        </a:p>
      </dgm:t>
    </dgm:pt>
    <dgm:pt modelId="{B73BA1EB-8ECB-4C6D-AD95-DE33ED47153C}" type="parTrans" cxnId="{727A98CC-42AC-49EC-AB5B-09D0A84A193B}">
      <dgm:prSet/>
      <dgm:spPr/>
      <dgm:t>
        <a:bodyPr/>
        <a:lstStyle/>
        <a:p>
          <a:endParaRPr lang="en-US"/>
        </a:p>
      </dgm:t>
    </dgm:pt>
    <dgm:pt modelId="{211F4444-FC8B-4FAA-9A0C-7709A5B79537}" type="sibTrans" cxnId="{727A98CC-42AC-49EC-AB5B-09D0A84A193B}">
      <dgm:prSet/>
      <dgm:spPr/>
      <dgm:t>
        <a:bodyPr/>
        <a:lstStyle/>
        <a:p>
          <a:endParaRPr lang="en-US"/>
        </a:p>
      </dgm:t>
    </dgm:pt>
    <dgm:pt modelId="{CEAB1ECD-8004-4EC4-A213-297A82B09146}" type="pres">
      <dgm:prSet presAssocID="{89695348-73DA-4923-8ED9-7E9293D3C3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3EAF54-0A8F-4880-A7DC-1422F7C5C6AB}" type="pres">
      <dgm:prSet presAssocID="{B379A11D-7B56-46B6-8B91-FADBCEDFE7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5B225-A4AB-459B-96E2-8B4727A29480}" type="pres">
      <dgm:prSet presAssocID="{34A811B6-1CA3-4B7C-9AB4-CE47FEC426D4}" presName="sibTrans" presStyleCnt="0"/>
      <dgm:spPr/>
    </dgm:pt>
    <dgm:pt modelId="{4907C192-FD8B-4A8A-9B7D-58F7DE1AA93A}" type="pres">
      <dgm:prSet presAssocID="{3ED653EA-45E8-4535-B471-459223401F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503C2-7188-4459-A3A7-D1B5D974FFB9}" type="pres">
      <dgm:prSet presAssocID="{54DD7131-03D5-4670-B9F6-60CA03EA6164}" presName="sibTrans" presStyleCnt="0"/>
      <dgm:spPr/>
    </dgm:pt>
    <dgm:pt modelId="{18F3A964-B6D8-4E9C-B573-A3CDCD2C4002}" type="pres">
      <dgm:prSet presAssocID="{41BA3EE0-ADE9-4F25-808A-02C52114D5B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3A561-E2E3-475E-A77E-3FF210B33563}" type="pres">
      <dgm:prSet presAssocID="{D6BB6EA7-69C6-4AA5-A34F-0338EC998064}" presName="sibTrans" presStyleCnt="0"/>
      <dgm:spPr/>
    </dgm:pt>
    <dgm:pt modelId="{8B24DB31-D7F3-43A0-B34C-D1A3A8273775}" type="pres">
      <dgm:prSet presAssocID="{531386C6-0A66-4E7B-9E20-980A6DFA5C5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A36C6A-D824-4D70-A4C3-DA732A6C7223}" type="presOf" srcId="{531386C6-0A66-4E7B-9E20-980A6DFA5C53}" destId="{8B24DB31-D7F3-43A0-B34C-D1A3A8273775}" srcOrd="0" destOrd="0" presId="urn:microsoft.com/office/officeart/2005/8/layout/default"/>
    <dgm:cxn modelId="{862D2EAB-40BD-483C-8598-ED7EB75C2A96}" srcId="{89695348-73DA-4923-8ED9-7E9293D3C3D0}" destId="{41BA3EE0-ADE9-4F25-808A-02C52114D5BF}" srcOrd="2" destOrd="0" parTransId="{19E2940B-3B4E-4A5B-BC04-768B96CDB01E}" sibTransId="{D6BB6EA7-69C6-4AA5-A34F-0338EC998064}"/>
    <dgm:cxn modelId="{98D6DC54-5752-482C-A79B-41588FA535D8}" type="presOf" srcId="{89695348-73DA-4923-8ED9-7E9293D3C3D0}" destId="{CEAB1ECD-8004-4EC4-A213-297A82B09146}" srcOrd="0" destOrd="0" presId="urn:microsoft.com/office/officeart/2005/8/layout/default"/>
    <dgm:cxn modelId="{C56D3A71-EDCA-4AB8-9266-ECFEC49C737D}" type="presOf" srcId="{3ED653EA-45E8-4535-B471-459223401F0D}" destId="{4907C192-FD8B-4A8A-9B7D-58F7DE1AA93A}" srcOrd="0" destOrd="0" presId="urn:microsoft.com/office/officeart/2005/8/layout/default"/>
    <dgm:cxn modelId="{71CB9ACD-B1BF-4224-BB4E-E102414EDDEC}" srcId="{89695348-73DA-4923-8ED9-7E9293D3C3D0}" destId="{3ED653EA-45E8-4535-B471-459223401F0D}" srcOrd="1" destOrd="0" parTransId="{F98FD7D8-D50B-4C75-A208-199E715B68D5}" sibTransId="{54DD7131-03D5-4670-B9F6-60CA03EA6164}"/>
    <dgm:cxn modelId="{BB2BC138-2195-457E-97CB-E800C519D733}" srcId="{89695348-73DA-4923-8ED9-7E9293D3C3D0}" destId="{B379A11D-7B56-46B6-8B91-FADBCEDFE718}" srcOrd="0" destOrd="0" parTransId="{38988CAE-1EE8-41A9-9CCB-7BC103E6FA69}" sibTransId="{34A811B6-1CA3-4B7C-9AB4-CE47FEC426D4}"/>
    <dgm:cxn modelId="{727A98CC-42AC-49EC-AB5B-09D0A84A193B}" srcId="{89695348-73DA-4923-8ED9-7E9293D3C3D0}" destId="{531386C6-0A66-4E7B-9E20-980A6DFA5C53}" srcOrd="3" destOrd="0" parTransId="{B73BA1EB-8ECB-4C6D-AD95-DE33ED47153C}" sibTransId="{211F4444-FC8B-4FAA-9A0C-7709A5B79537}"/>
    <dgm:cxn modelId="{D089CC8D-BF9A-4A48-8F9E-F6EA4B95A0C5}" type="presOf" srcId="{B379A11D-7B56-46B6-8B91-FADBCEDFE718}" destId="{A03EAF54-0A8F-4880-A7DC-1422F7C5C6AB}" srcOrd="0" destOrd="0" presId="urn:microsoft.com/office/officeart/2005/8/layout/default"/>
    <dgm:cxn modelId="{AB4A098D-CA77-465F-A249-3B759F1F6C2D}" type="presOf" srcId="{41BA3EE0-ADE9-4F25-808A-02C52114D5BF}" destId="{18F3A964-B6D8-4E9C-B573-A3CDCD2C4002}" srcOrd="0" destOrd="0" presId="urn:microsoft.com/office/officeart/2005/8/layout/default"/>
    <dgm:cxn modelId="{0D36C17D-A880-4C7F-A2AE-D13D4097697F}" type="presParOf" srcId="{CEAB1ECD-8004-4EC4-A213-297A82B09146}" destId="{A03EAF54-0A8F-4880-A7DC-1422F7C5C6AB}" srcOrd="0" destOrd="0" presId="urn:microsoft.com/office/officeart/2005/8/layout/default"/>
    <dgm:cxn modelId="{05D5137F-2274-46FE-BE0F-63D0EE0CE999}" type="presParOf" srcId="{CEAB1ECD-8004-4EC4-A213-297A82B09146}" destId="{1DE5B225-A4AB-459B-96E2-8B4727A29480}" srcOrd="1" destOrd="0" presId="urn:microsoft.com/office/officeart/2005/8/layout/default"/>
    <dgm:cxn modelId="{0B85E362-1315-41BF-BE5B-60D618492ABD}" type="presParOf" srcId="{CEAB1ECD-8004-4EC4-A213-297A82B09146}" destId="{4907C192-FD8B-4A8A-9B7D-58F7DE1AA93A}" srcOrd="2" destOrd="0" presId="urn:microsoft.com/office/officeart/2005/8/layout/default"/>
    <dgm:cxn modelId="{E09F8A2C-2544-45F5-A323-A539C2186B38}" type="presParOf" srcId="{CEAB1ECD-8004-4EC4-A213-297A82B09146}" destId="{70C503C2-7188-4459-A3A7-D1B5D974FFB9}" srcOrd="3" destOrd="0" presId="urn:microsoft.com/office/officeart/2005/8/layout/default"/>
    <dgm:cxn modelId="{4E7A0197-B036-407A-94CB-58658C7B10E1}" type="presParOf" srcId="{CEAB1ECD-8004-4EC4-A213-297A82B09146}" destId="{18F3A964-B6D8-4E9C-B573-A3CDCD2C4002}" srcOrd="4" destOrd="0" presId="urn:microsoft.com/office/officeart/2005/8/layout/default"/>
    <dgm:cxn modelId="{C744FEA4-627F-44CA-AC46-691BD51D3BF0}" type="presParOf" srcId="{CEAB1ECD-8004-4EC4-A213-297A82B09146}" destId="{7883A561-E2E3-475E-A77E-3FF210B33563}" srcOrd="5" destOrd="0" presId="urn:microsoft.com/office/officeart/2005/8/layout/default"/>
    <dgm:cxn modelId="{CBCB228D-E6A0-4AA5-9FEC-684A903402AC}" type="presParOf" srcId="{CEAB1ECD-8004-4EC4-A213-297A82B09146}" destId="{8B24DB31-D7F3-43A0-B34C-D1A3A827377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4257DB-8371-48D4-B0FF-B3C98457A57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E8FC12-5E70-4E06-A5CB-68DD5A6CE19F}">
      <dgm:prSet/>
      <dgm:spPr/>
      <dgm:t>
        <a:bodyPr/>
        <a:lstStyle/>
        <a:p>
          <a:r>
            <a:rPr lang="en-US" dirty="0"/>
            <a:t>Word-of-mouth</a:t>
          </a:r>
        </a:p>
      </dgm:t>
    </dgm:pt>
    <dgm:pt modelId="{0C92B35B-CF40-4DDC-82D4-32ABD0275D43}" type="parTrans" cxnId="{BE55E6E9-6552-4680-A30B-05BDE77C2681}">
      <dgm:prSet/>
      <dgm:spPr/>
      <dgm:t>
        <a:bodyPr/>
        <a:lstStyle/>
        <a:p>
          <a:endParaRPr lang="en-US"/>
        </a:p>
      </dgm:t>
    </dgm:pt>
    <dgm:pt modelId="{A53F3B4B-AE85-400B-ABD4-6D3EBA72D58A}" type="sibTrans" cxnId="{BE55E6E9-6552-4680-A30B-05BDE77C2681}">
      <dgm:prSet/>
      <dgm:spPr/>
      <dgm:t>
        <a:bodyPr/>
        <a:lstStyle/>
        <a:p>
          <a:endParaRPr lang="en-US"/>
        </a:p>
      </dgm:t>
    </dgm:pt>
    <dgm:pt modelId="{2EDC5C1F-F641-458F-AC2E-79CE9A70299B}">
      <dgm:prSet/>
      <dgm:spPr/>
      <dgm:t>
        <a:bodyPr/>
        <a:lstStyle/>
        <a:p>
          <a:r>
            <a:rPr lang="en-US"/>
            <a:t>No recruiting done</a:t>
          </a:r>
        </a:p>
      </dgm:t>
    </dgm:pt>
    <dgm:pt modelId="{3D209E3C-C561-403D-86FE-D07769AC461E}" type="parTrans" cxnId="{337054AE-7394-4E90-AD12-20783A37F726}">
      <dgm:prSet/>
      <dgm:spPr/>
      <dgm:t>
        <a:bodyPr/>
        <a:lstStyle/>
        <a:p>
          <a:endParaRPr lang="en-US"/>
        </a:p>
      </dgm:t>
    </dgm:pt>
    <dgm:pt modelId="{90CEFA73-62B8-4855-B624-716E17A76457}" type="sibTrans" cxnId="{337054AE-7394-4E90-AD12-20783A37F726}">
      <dgm:prSet/>
      <dgm:spPr/>
      <dgm:t>
        <a:bodyPr/>
        <a:lstStyle/>
        <a:p>
          <a:endParaRPr lang="en-US"/>
        </a:p>
      </dgm:t>
    </dgm:pt>
    <dgm:pt modelId="{EE89A6A1-F650-4242-9DA1-3E835AEBBD0D}">
      <dgm:prSet/>
      <dgm:spPr/>
      <dgm:t>
        <a:bodyPr/>
        <a:lstStyle/>
        <a:p>
          <a:r>
            <a:rPr lang="en-US" dirty="0"/>
            <a:t>Active social media base for Revs</a:t>
          </a:r>
        </a:p>
      </dgm:t>
    </dgm:pt>
    <dgm:pt modelId="{018E042D-CB9B-4026-A2B6-3C599979518B}" type="parTrans" cxnId="{7F6BFDF9-3867-4912-B875-C67C6BAFBB51}">
      <dgm:prSet/>
      <dgm:spPr/>
      <dgm:t>
        <a:bodyPr/>
        <a:lstStyle/>
        <a:p>
          <a:endParaRPr lang="en-US"/>
        </a:p>
      </dgm:t>
    </dgm:pt>
    <dgm:pt modelId="{B1A23866-2FB0-4C3E-AEEC-154A1052E744}" type="sibTrans" cxnId="{7F6BFDF9-3867-4912-B875-C67C6BAFBB51}">
      <dgm:prSet/>
      <dgm:spPr/>
      <dgm:t>
        <a:bodyPr/>
        <a:lstStyle/>
        <a:p>
          <a:endParaRPr lang="en-US"/>
        </a:p>
      </dgm:t>
    </dgm:pt>
    <dgm:pt modelId="{6CED9188-7F8D-4331-99B2-C199CBAF47B1}">
      <dgm:prSet/>
      <dgm:spPr/>
      <dgm:t>
        <a:bodyPr/>
        <a:lstStyle/>
        <a:p>
          <a:r>
            <a:rPr lang="en-US" dirty="0"/>
            <a:t>Know of the Revs car collection and are drawn to the library as well</a:t>
          </a:r>
        </a:p>
      </dgm:t>
    </dgm:pt>
    <dgm:pt modelId="{62D42F72-0AA8-425D-A3A1-86B146D957D7}" type="parTrans" cxnId="{6F5DBABF-53EA-4B31-80DD-58B33067C675}">
      <dgm:prSet/>
      <dgm:spPr/>
      <dgm:t>
        <a:bodyPr/>
        <a:lstStyle/>
        <a:p>
          <a:endParaRPr lang="en-US"/>
        </a:p>
      </dgm:t>
    </dgm:pt>
    <dgm:pt modelId="{F59633A8-FC90-4FC3-8FF7-189F417BA6FA}" type="sibTrans" cxnId="{6F5DBABF-53EA-4B31-80DD-58B33067C675}">
      <dgm:prSet/>
      <dgm:spPr/>
      <dgm:t>
        <a:bodyPr/>
        <a:lstStyle/>
        <a:p>
          <a:endParaRPr lang="en-US"/>
        </a:p>
      </dgm:t>
    </dgm:pt>
    <dgm:pt modelId="{A8D59F2F-9587-43B1-B541-5BC1DD33F889}" type="pres">
      <dgm:prSet presAssocID="{4E4257DB-8371-48D4-B0FF-B3C98457A5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C27A3C-3756-41B9-87D8-8BA934A7C620}" type="pres">
      <dgm:prSet presAssocID="{4E4257DB-8371-48D4-B0FF-B3C98457A57D}" presName="Name1" presStyleCnt="0"/>
      <dgm:spPr/>
    </dgm:pt>
    <dgm:pt modelId="{4F4644A3-512F-4ABA-AD11-CEB14CA88F47}" type="pres">
      <dgm:prSet presAssocID="{4E4257DB-8371-48D4-B0FF-B3C98457A57D}" presName="cycle" presStyleCnt="0"/>
      <dgm:spPr/>
    </dgm:pt>
    <dgm:pt modelId="{C774B3FD-B253-4F67-9F92-C726F0361516}" type="pres">
      <dgm:prSet presAssocID="{4E4257DB-8371-48D4-B0FF-B3C98457A57D}" presName="srcNode" presStyleLbl="node1" presStyleIdx="0" presStyleCnt="4"/>
      <dgm:spPr/>
    </dgm:pt>
    <dgm:pt modelId="{A0F66F3C-FBB3-43ED-A4E4-4F2C38A58527}" type="pres">
      <dgm:prSet presAssocID="{4E4257DB-8371-48D4-B0FF-B3C98457A57D}" presName="conn" presStyleLbl="parChTrans1D2" presStyleIdx="0" presStyleCnt="1"/>
      <dgm:spPr/>
      <dgm:t>
        <a:bodyPr/>
        <a:lstStyle/>
        <a:p>
          <a:endParaRPr lang="en-US"/>
        </a:p>
      </dgm:t>
    </dgm:pt>
    <dgm:pt modelId="{7846D2A2-51D5-4FB9-8FA9-18D9781769E5}" type="pres">
      <dgm:prSet presAssocID="{4E4257DB-8371-48D4-B0FF-B3C98457A57D}" presName="extraNode" presStyleLbl="node1" presStyleIdx="0" presStyleCnt="4"/>
      <dgm:spPr/>
    </dgm:pt>
    <dgm:pt modelId="{E6A9430F-3A1D-4D7D-BF46-C6E1AA4FF1AF}" type="pres">
      <dgm:prSet presAssocID="{4E4257DB-8371-48D4-B0FF-B3C98457A57D}" presName="dstNode" presStyleLbl="node1" presStyleIdx="0" presStyleCnt="4"/>
      <dgm:spPr/>
    </dgm:pt>
    <dgm:pt modelId="{FEC2FC53-978A-499F-ACC3-557BFE9BC631}" type="pres">
      <dgm:prSet presAssocID="{6CED9188-7F8D-4331-99B2-C199CBAF47B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D12F5-4F7C-4BA4-8410-DAFBF2018D97}" type="pres">
      <dgm:prSet presAssocID="{6CED9188-7F8D-4331-99B2-C199CBAF47B1}" presName="accent_1" presStyleCnt="0"/>
      <dgm:spPr/>
    </dgm:pt>
    <dgm:pt modelId="{CBF3ED4D-946E-433B-9821-FCCB23AEF454}" type="pres">
      <dgm:prSet presAssocID="{6CED9188-7F8D-4331-99B2-C199CBAF47B1}" presName="accentRepeatNode" presStyleLbl="solidFgAcc1" presStyleIdx="0" presStyleCnt="4"/>
      <dgm:spPr/>
    </dgm:pt>
    <dgm:pt modelId="{7A316272-C735-4167-A5C0-F060F61FAE27}" type="pres">
      <dgm:prSet presAssocID="{17E8FC12-5E70-4E06-A5CB-68DD5A6CE19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5C5BC-AA29-48AB-B3D3-D6DA83F4D15F}" type="pres">
      <dgm:prSet presAssocID="{17E8FC12-5E70-4E06-A5CB-68DD5A6CE19F}" presName="accent_2" presStyleCnt="0"/>
      <dgm:spPr/>
    </dgm:pt>
    <dgm:pt modelId="{2173C22C-B48F-454D-A7EB-61885F6824A9}" type="pres">
      <dgm:prSet presAssocID="{17E8FC12-5E70-4E06-A5CB-68DD5A6CE19F}" presName="accentRepeatNode" presStyleLbl="solidFgAcc1" presStyleIdx="1" presStyleCnt="4"/>
      <dgm:spPr/>
    </dgm:pt>
    <dgm:pt modelId="{62877216-A83B-4F3B-BC8B-C3BE9D935B2C}" type="pres">
      <dgm:prSet presAssocID="{2EDC5C1F-F641-458F-AC2E-79CE9A7029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4213D6-702F-475B-8ECE-48575DD3B312}" type="pres">
      <dgm:prSet presAssocID="{2EDC5C1F-F641-458F-AC2E-79CE9A70299B}" presName="accent_3" presStyleCnt="0"/>
      <dgm:spPr/>
    </dgm:pt>
    <dgm:pt modelId="{8C0A671D-75F7-4496-B2DE-57F72593795D}" type="pres">
      <dgm:prSet presAssocID="{2EDC5C1F-F641-458F-AC2E-79CE9A70299B}" presName="accentRepeatNode" presStyleLbl="solidFgAcc1" presStyleIdx="2" presStyleCnt="4"/>
      <dgm:spPr/>
    </dgm:pt>
    <dgm:pt modelId="{C9056BDC-63B5-4AA3-A7E6-FC1F6E3863A5}" type="pres">
      <dgm:prSet presAssocID="{EE89A6A1-F650-4242-9DA1-3E835AEBBD0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0E0BC-56EB-407D-B3C3-882C3808CE9E}" type="pres">
      <dgm:prSet presAssocID="{EE89A6A1-F650-4242-9DA1-3E835AEBBD0D}" presName="accent_4" presStyleCnt="0"/>
      <dgm:spPr/>
    </dgm:pt>
    <dgm:pt modelId="{CD32071B-8121-4669-8716-E88BAA8894AC}" type="pres">
      <dgm:prSet presAssocID="{EE89A6A1-F650-4242-9DA1-3E835AEBBD0D}" presName="accentRepeatNode" presStyleLbl="solidFgAcc1" presStyleIdx="3" presStyleCnt="4"/>
      <dgm:spPr/>
    </dgm:pt>
  </dgm:ptLst>
  <dgm:cxnLst>
    <dgm:cxn modelId="{D6BA5E28-CF62-4205-9558-1047108634E4}" type="presOf" srcId="{6CED9188-7F8D-4331-99B2-C199CBAF47B1}" destId="{FEC2FC53-978A-499F-ACC3-557BFE9BC631}" srcOrd="0" destOrd="0" presId="urn:microsoft.com/office/officeart/2008/layout/VerticalCurvedList"/>
    <dgm:cxn modelId="{337054AE-7394-4E90-AD12-20783A37F726}" srcId="{4E4257DB-8371-48D4-B0FF-B3C98457A57D}" destId="{2EDC5C1F-F641-458F-AC2E-79CE9A70299B}" srcOrd="2" destOrd="0" parTransId="{3D209E3C-C561-403D-86FE-D07769AC461E}" sibTransId="{90CEFA73-62B8-4855-B624-716E17A76457}"/>
    <dgm:cxn modelId="{580EBBA6-9905-45BA-BB98-09B9252ACD9A}" type="presOf" srcId="{EE89A6A1-F650-4242-9DA1-3E835AEBBD0D}" destId="{C9056BDC-63B5-4AA3-A7E6-FC1F6E3863A5}" srcOrd="0" destOrd="0" presId="urn:microsoft.com/office/officeart/2008/layout/VerticalCurvedList"/>
    <dgm:cxn modelId="{4C9A9BE3-00BF-4ACF-90CC-738FF67C16D9}" type="presOf" srcId="{4E4257DB-8371-48D4-B0FF-B3C98457A57D}" destId="{A8D59F2F-9587-43B1-B541-5BC1DD33F889}" srcOrd="0" destOrd="0" presId="urn:microsoft.com/office/officeart/2008/layout/VerticalCurvedList"/>
    <dgm:cxn modelId="{BE55E6E9-6552-4680-A30B-05BDE77C2681}" srcId="{4E4257DB-8371-48D4-B0FF-B3C98457A57D}" destId="{17E8FC12-5E70-4E06-A5CB-68DD5A6CE19F}" srcOrd="1" destOrd="0" parTransId="{0C92B35B-CF40-4DDC-82D4-32ABD0275D43}" sibTransId="{A53F3B4B-AE85-400B-ABD4-6D3EBA72D58A}"/>
    <dgm:cxn modelId="{7F6BFDF9-3867-4912-B875-C67C6BAFBB51}" srcId="{4E4257DB-8371-48D4-B0FF-B3C98457A57D}" destId="{EE89A6A1-F650-4242-9DA1-3E835AEBBD0D}" srcOrd="3" destOrd="0" parTransId="{018E042D-CB9B-4026-A2B6-3C599979518B}" sibTransId="{B1A23866-2FB0-4C3E-AEEC-154A1052E744}"/>
    <dgm:cxn modelId="{D61A7814-27BF-4A61-8D9E-DD7A591D7DE8}" type="presOf" srcId="{2EDC5C1F-F641-458F-AC2E-79CE9A70299B}" destId="{62877216-A83B-4F3B-BC8B-C3BE9D935B2C}" srcOrd="0" destOrd="0" presId="urn:microsoft.com/office/officeart/2008/layout/VerticalCurvedList"/>
    <dgm:cxn modelId="{6F5DBABF-53EA-4B31-80DD-58B33067C675}" srcId="{4E4257DB-8371-48D4-B0FF-B3C98457A57D}" destId="{6CED9188-7F8D-4331-99B2-C199CBAF47B1}" srcOrd="0" destOrd="0" parTransId="{62D42F72-0AA8-425D-A3A1-86B146D957D7}" sibTransId="{F59633A8-FC90-4FC3-8FF7-189F417BA6FA}"/>
    <dgm:cxn modelId="{C5343355-3689-482F-935B-5924DE8BD85B}" type="presOf" srcId="{17E8FC12-5E70-4E06-A5CB-68DD5A6CE19F}" destId="{7A316272-C735-4167-A5C0-F060F61FAE27}" srcOrd="0" destOrd="0" presId="urn:microsoft.com/office/officeart/2008/layout/VerticalCurvedList"/>
    <dgm:cxn modelId="{D76387D4-9661-4C81-8519-539E50C54A79}" type="presOf" srcId="{F59633A8-FC90-4FC3-8FF7-189F417BA6FA}" destId="{A0F66F3C-FBB3-43ED-A4E4-4F2C38A58527}" srcOrd="0" destOrd="0" presId="urn:microsoft.com/office/officeart/2008/layout/VerticalCurvedList"/>
    <dgm:cxn modelId="{3F9EA8ED-A5BA-4676-9066-A232F9DE26D3}" type="presParOf" srcId="{A8D59F2F-9587-43B1-B541-5BC1DD33F889}" destId="{F8C27A3C-3756-41B9-87D8-8BA934A7C620}" srcOrd="0" destOrd="0" presId="urn:microsoft.com/office/officeart/2008/layout/VerticalCurvedList"/>
    <dgm:cxn modelId="{17869909-6390-4370-9D37-3ECD7764C90D}" type="presParOf" srcId="{F8C27A3C-3756-41B9-87D8-8BA934A7C620}" destId="{4F4644A3-512F-4ABA-AD11-CEB14CA88F47}" srcOrd="0" destOrd="0" presId="urn:microsoft.com/office/officeart/2008/layout/VerticalCurvedList"/>
    <dgm:cxn modelId="{179E16BB-A698-4014-BE56-1563508174BE}" type="presParOf" srcId="{4F4644A3-512F-4ABA-AD11-CEB14CA88F47}" destId="{C774B3FD-B253-4F67-9F92-C726F0361516}" srcOrd="0" destOrd="0" presId="urn:microsoft.com/office/officeart/2008/layout/VerticalCurvedList"/>
    <dgm:cxn modelId="{3BBAED75-40CB-48E6-AFF9-71DA922AF33D}" type="presParOf" srcId="{4F4644A3-512F-4ABA-AD11-CEB14CA88F47}" destId="{A0F66F3C-FBB3-43ED-A4E4-4F2C38A58527}" srcOrd="1" destOrd="0" presId="urn:microsoft.com/office/officeart/2008/layout/VerticalCurvedList"/>
    <dgm:cxn modelId="{58F7DB33-1201-4AE7-9FAE-07A4DF0E0478}" type="presParOf" srcId="{4F4644A3-512F-4ABA-AD11-CEB14CA88F47}" destId="{7846D2A2-51D5-4FB9-8FA9-18D9781769E5}" srcOrd="2" destOrd="0" presId="urn:microsoft.com/office/officeart/2008/layout/VerticalCurvedList"/>
    <dgm:cxn modelId="{E9EBDB4A-9263-49AB-8B93-A568F87A5D17}" type="presParOf" srcId="{4F4644A3-512F-4ABA-AD11-CEB14CA88F47}" destId="{E6A9430F-3A1D-4D7D-BF46-C6E1AA4FF1AF}" srcOrd="3" destOrd="0" presId="urn:microsoft.com/office/officeart/2008/layout/VerticalCurvedList"/>
    <dgm:cxn modelId="{0CEB37EB-CB31-4CFD-835B-E8DB1F101E6C}" type="presParOf" srcId="{F8C27A3C-3756-41B9-87D8-8BA934A7C620}" destId="{FEC2FC53-978A-499F-ACC3-557BFE9BC631}" srcOrd="1" destOrd="0" presId="urn:microsoft.com/office/officeart/2008/layout/VerticalCurvedList"/>
    <dgm:cxn modelId="{72F867CF-9E24-43D2-B275-E42CA37D9FF3}" type="presParOf" srcId="{F8C27A3C-3756-41B9-87D8-8BA934A7C620}" destId="{CBCD12F5-4F7C-4BA4-8410-DAFBF2018D97}" srcOrd="2" destOrd="0" presId="urn:microsoft.com/office/officeart/2008/layout/VerticalCurvedList"/>
    <dgm:cxn modelId="{884CDB10-9EB2-4E92-99C9-08F1A6165D58}" type="presParOf" srcId="{CBCD12F5-4F7C-4BA4-8410-DAFBF2018D97}" destId="{CBF3ED4D-946E-433B-9821-FCCB23AEF454}" srcOrd="0" destOrd="0" presId="urn:microsoft.com/office/officeart/2008/layout/VerticalCurvedList"/>
    <dgm:cxn modelId="{DD000AF5-3D51-4006-84CF-959726744C75}" type="presParOf" srcId="{F8C27A3C-3756-41B9-87D8-8BA934A7C620}" destId="{7A316272-C735-4167-A5C0-F060F61FAE27}" srcOrd="3" destOrd="0" presId="urn:microsoft.com/office/officeart/2008/layout/VerticalCurvedList"/>
    <dgm:cxn modelId="{D616C067-58DE-4715-B17B-DE68CC995817}" type="presParOf" srcId="{F8C27A3C-3756-41B9-87D8-8BA934A7C620}" destId="{F1B5C5BC-AA29-48AB-B3D3-D6DA83F4D15F}" srcOrd="4" destOrd="0" presId="urn:microsoft.com/office/officeart/2008/layout/VerticalCurvedList"/>
    <dgm:cxn modelId="{D275EF04-63B3-4AB5-BB3E-E72DCC51B024}" type="presParOf" srcId="{F1B5C5BC-AA29-48AB-B3D3-D6DA83F4D15F}" destId="{2173C22C-B48F-454D-A7EB-61885F6824A9}" srcOrd="0" destOrd="0" presId="urn:microsoft.com/office/officeart/2008/layout/VerticalCurvedList"/>
    <dgm:cxn modelId="{E685E1DC-6E15-4612-AE7D-410A0F6D7DC1}" type="presParOf" srcId="{F8C27A3C-3756-41B9-87D8-8BA934A7C620}" destId="{62877216-A83B-4F3B-BC8B-C3BE9D935B2C}" srcOrd="5" destOrd="0" presId="urn:microsoft.com/office/officeart/2008/layout/VerticalCurvedList"/>
    <dgm:cxn modelId="{4156185F-96D8-47BE-84DD-99FAFF76728C}" type="presParOf" srcId="{F8C27A3C-3756-41B9-87D8-8BA934A7C620}" destId="{E04213D6-702F-475B-8ECE-48575DD3B312}" srcOrd="6" destOrd="0" presId="urn:microsoft.com/office/officeart/2008/layout/VerticalCurvedList"/>
    <dgm:cxn modelId="{3DB164DB-4B19-40D2-8BB4-06C09114249C}" type="presParOf" srcId="{E04213D6-702F-475B-8ECE-48575DD3B312}" destId="{8C0A671D-75F7-4496-B2DE-57F72593795D}" srcOrd="0" destOrd="0" presId="urn:microsoft.com/office/officeart/2008/layout/VerticalCurvedList"/>
    <dgm:cxn modelId="{BD82B75B-657E-4B39-88AA-DCABAC85775F}" type="presParOf" srcId="{F8C27A3C-3756-41B9-87D8-8BA934A7C620}" destId="{C9056BDC-63B5-4AA3-A7E6-FC1F6E3863A5}" srcOrd="7" destOrd="0" presId="urn:microsoft.com/office/officeart/2008/layout/VerticalCurvedList"/>
    <dgm:cxn modelId="{014187E0-7242-4B66-BB4B-5209B7F7A67D}" type="presParOf" srcId="{F8C27A3C-3756-41B9-87D8-8BA934A7C620}" destId="{6F50E0BC-56EB-407D-B3C3-882C3808CE9E}" srcOrd="8" destOrd="0" presId="urn:microsoft.com/office/officeart/2008/layout/VerticalCurvedList"/>
    <dgm:cxn modelId="{8CF17D8D-6F59-4E2F-BB57-EB07A93F2229}" type="presParOf" srcId="{6F50E0BC-56EB-407D-B3C3-882C3808CE9E}" destId="{CD32071B-8121-4669-8716-E88BAA8894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CD41E0-8DF0-4E1F-A58C-0163D9A966C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FDA2DA-B948-42F4-BA60-1353FD41219A}">
      <dgm:prSet custT="1"/>
      <dgm:spPr/>
      <dgm:t>
        <a:bodyPr/>
        <a:lstStyle/>
        <a:p>
          <a:r>
            <a:rPr lang="en-US" sz="2000" dirty="0"/>
            <a:t>Generates multitude of metadata</a:t>
          </a:r>
        </a:p>
      </dgm:t>
    </dgm:pt>
    <dgm:pt modelId="{9DA05C83-9967-4F79-BF79-95BB2E2652A1}" type="parTrans" cxnId="{308F638A-5495-4A2D-8BF9-14E81BB1B2C1}">
      <dgm:prSet/>
      <dgm:spPr/>
      <dgm:t>
        <a:bodyPr/>
        <a:lstStyle/>
        <a:p>
          <a:endParaRPr lang="en-US"/>
        </a:p>
      </dgm:t>
    </dgm:pt>
    <dgm:pt modelId="{0BD6FD0C-BED9-4A3D-AE01-34FCA60C65FC}" type="sibTrans" cxnId="{308F638A-5495-4A2D-8BF9-14E81BB1B2C1}">
      <dgm:prSet/>
      <dgm:spPr/>
      <dgm:t>
        <a:bodyPr/>
        <a:lstStyle/>
        <a:p>
          <a:endParaRPr lang="en-US"/>
        </a:p>
      </dgm:t>
    </dgm:pt>
    <dgm:pt modelId="{37C11521-69B1-4337-8AE1-98374CADE4B3}">
      <dgm:prSet custT="1"/>
      <dgm:spPr/>
      <dgm:t>
        <a:bodyPr/>
        <a:lstStyle/>
        <a:p>
          <a:r>
            <a:rPr lang="en-US" sz="2000" dirty="0"/>
            <a:t>Does not require additional staffing</a:t>
          </a:r>
        </a:p>
      </dgm:t>
    </dgm:pt>
    <dgm:pt modelId="{FBF20FC9-F44E-4909-863F-FF4348E964C8}" type="parTrans" cxnId="{77BD3E69-82C5-4A1F-8BB0-06D974606266}">
      <dgm:prSet/>
      <dgm:spPr/>
      <dgm:t>
        <a:bodyPr/>
        <a:lstStyle/>
        <a:p>
          <a:endParaRPr lang="en-US"/>
        </a:p>
      </dgm:t>
    </dgm:pt>
    <dgm:pt modelId="{B1FEBB50-67E5-4AF1-8E1C-95AE89D5E2BA}" type="sibTrans" cxnId="{77BD3E69-82C5-4A1F-8BB0-06D974606266}">
      <dgm:prSet/>
      <dgm:spPr/>
      <dgm:t>
        <a:bodyPr/>
        <a:lstStyle/>
        <a:p>
          <a:endParaRPr lang="en-US"/>
        </a:p>
      </dgm:t>
    </dgm:pt>
    <dgm:pt modelId="{55DFC45D-EA86-4058-A29B-E09ABC866354}">
      <dgm:prSet custT="1"/>
      <dgm:spPr/>
      <dgm:t>
        <a:bodyPr/>
        <a:lstStyle/>
        <a:p>
          <a:r>
            <a:rPr lang="en-US" sz="2000" dirty="0"/>
            <a:t>Builds community</a:t>
          </a:r>
        </a:p>
      </dgm:t>
    </dgm:pt>
    <dgm:pt modelId="{F0D0F5B9-A364-40AA-9440-DCE01596ED02}" type="parTrans" cxnId="{AC85785F-EA13-482E-85C9-5F746CC5B830}">
      <dgm:prSet/>
      <dgm:spPr/>
      <dgm:t>
        <a:bodyPr/>
        <a:lstStyle/>
        <a:p>
          <a:endParaRPr lang="en-US"/>
        </a:p>
      </dgm:t>
    </dgm:pt>
    <dgm:pt modelId="{C4F710B8-A2B5-4C16-8342-5A9425274D63}" type="sibTrans" cxnId="{AC85785F-EA13-482E-85C9-5F746CC5B830}">
      <dgm:prSet/>
      <dgm:spPr/>
      <dgm:t>
        <a:bodyPr/>
        <a:lstStyle/>
        <a:p>
          <a:endParaRPr lang="en-US"/>
        </a:p>
      </dgm:t>
    </dgm:pt>
    <dgm:pt modelId="{35D48663-331B-405C-BF96-F67EA84FE312}">
      <dgm:prSet custT="1"/>
      <dgm:spPr/>
      <dgm:t>
        <a:bodyPr/>
        <a:lstStyle/>
        <a:p>
          <a:r>
            <a:rPr lang="en-US" sz="2000" dirty="0"/>
            <a:t>Provides obscure information we cannot</a:t>
          </a:r>
        </a:p>
      </dgm:t>
    </dgm:pt>
    <dgm:pt modelId="{5391E40D-EF53-458D-AC9D-FD2039C17A10}" type="parTrans" cxnId="{C60A2044-A96B-4206-9697-47EB34525369}">
      <dgm:prSet/>
      <dgm:spPr/>
      <dgm:t>
        <a:bodyPr/>
        <a:lstStyle/>
        <a:p>
          <a:endParaRPr lang="en-US"/>
        </a:p>
      </dgm:t>
    </dgm:pt>
    <dgm:pt modelId="{EAC72AF3-F8CD-45F2-8D4C-2F2C749E55BA}" type="sibTrans" cxnId="{C60A2044-A96B-4206-9697-47EB34525369}">
      <dgm:prSet/>
      <dgm:spPr/>
      <dgm:t>
        <a:bodyPr/>
        <a:lstStyle/>
        <a:p>
          <a:endParaRPr lang="en-US"/>
        </a:p>
      </dgm:t>
    </dgm:pt>
    <dgm:pt modelId="{DF4A0E16-D48D-4FB5-95AC-7B27AFDEAB4F}">
      <dgm:prSet custT="1"/>
      <dgm:spPr/>
      <dgm:t>
        <a:bodyPr/>
        <a:lstStyle/>
        <a:p>
          <a:r>
            <a:rPr lang="en-US" sz="2000" dirty="0"/>
            <a:t>Time saver</a:t>
          </a:r>
        </a:p>
      </dgm:t>
    </dgm:pt>
    <dgm:pt modelId="{5292F4F0-599C-40F4-B97C-1D5D7F16DA71}" type="parTrans" cxnId="{D302A530-6D2F-4551-811B-05DCB23FBC93}">
      <dgm:prSet/>
      <dgm:spPr/>
      <dgm:t>
        <a:bodyPr/>
        <a:lstStyle/>
        <a:p>
          <a:endParaRPr lang="en-US"/>
        </a:p>
      </dgm:t>
    </dgm:pt>
    <dgm:pt modelId="{9C32C75B-2425-4C6F-9570-FB239E4D7317}" type="sibTrans" cxnId="{D302A530-6D2F-4551-811B-05DCB23FBC93}">
      <dgm:prSet/>
      <dgm:spPr/>
      <dgm:t>
        <a:bodyPr/>
        <a:lstStyle/>
        <a:p>
          <a:endParaRPr lang="en-US"/>
        </a:p>
      </dgm:t>
    </dgm:pt>
    <dgm:pt modelId="{B49AF6DB-1080-42F7-BC32-8442B750B292}">
      <dgm:prSet custT="1"/>
      <dgm:spPr/>
      <dgm:t>
        <a:bodyPr/>
        <a:lstStyle/>
        <a:p>
          <a:r>
            <a:rPr lang="en-US" sz="2000" dirty="0"/>
            <a:t>Ongoing process</a:t>
          </a:r>
        </a:p>
      </dgm:t>
    </dgm:pt>
    <dgm:pt modelId="{A54EBC11-AA20-4AEA-A536-5023189182EB}" type="parTrans" cxnId="{61B3DB98-BEFA-46AC-8C9D-3F7D7578D4F6}">
      <dgm:prSet/>
      <dgm:spPr/>
      <dgm:t>
        <a:bodyPr/>
        <a:lstStyle/>
        <a:p>
          <a:endParaRPr lang="en-US"/>
        </a:p>
      </dgm:t>
    </dgm:pt>
    <dgm:pt modelId="{48318D01-E28E-44EB-AA0E-4FC0AFA0424C}" type="sibTrans" cxnId="{61B3DB98-BEFA-46AC-8C9D-3F7D7578D4F6}">
      <dgm:prSet/>
      <dgm:spPr/>
      <dgm:t>
        <a:bodyPr/>
        <a:lstStyle/>
        <a:p>
          <a:endParaRPr lang="en-US"/>
        </a:p>
      </dgm:t>
    </dgm:pt>
    <dgm:pt modelId="{8D8B100E-E888-4805-8888-1A6418C55EB8}" type="pres">
      <dgm:prSet presAssocID="{18CD41E0-8DF0-4E1F-A58C-0163D9A966C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47059F5-CAE0-4A4C-BA5A-5F7B4832EFE6}" type="pres">
      <dgm:prSet presAssocID="{18CD41E0-8DF0-4E1F-A58C-0163D9A966CC}" presName="pyramid" presStyleLbl="node1" presStyleIdx="0" presStyleCnt="1"/>
      <dgm:spPr/>
    </dgm:pt>
    <dgm:pt modelId="{D774647A-0268-490F-BB61-5C53134A66CD}" type="pres">
      <dgm:prSet presAssocID="{18CD41E0-8DF0-4E1F-A58C-0163D9A966CC}" presName="theList" presStyleCnt="0"/>
      <dgm:spPr/>
    </dgm:pt>
    <dgm:pt modelId="{BAC6F4CC-5175-481C-9165-634DEEFF85BE}" type="pres">
      <dgm:prSet presAssocID="{B8FDA2DA-B948-42F4-BA60-1353FD41219A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AB43F-BC18-4492-AC5F-F61F346BC3FA}" type="pres">
      <dgm:prSet presAssocID="{B8FDA2DA-B948-42F4-BA60-1353FD41219A}" presName="aSpace" presStyleCnt="0"/>
      <dgm:spPr/>
    </dgm:pt>
    <dgm:pt modelId="{39DBFD73-95DF-444C-8E18-323B47ACFC35}" type="pres">
      <dgm:prSet presAssocID="{37C11521-69B1-4337-8AE1-98374CADE4B3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E2A48-90D5-43F8-8238-7ABA9D42448C}" type="pres">
      <dgm:prSet presAssocID="{37C11521-69B1-4337-8AE1-98374CADE4B3}" presName="aSpace" presStyleCnt="0"/>
      <dgm:spPr/>
    </dgm:pt>
    <dgm:pt modelId="{68129CDF-BB44-4172-959C-B5CF54D39865}" type="pres">
      <dgm:prSet presAssocID="{55DFC45D-EA86-4058-A29B-E09ABC866354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8B6FB-1A7A-4611-9C8E-C9F2C9890FFC}" type="pres">
      <dgm:prSet presAssocID="{55DFC45D-EA86-4058-A29B-E09ABC866354}" presName="aSpace" presStyleCnt="0"/>
      <dgm:spPr/>
    </dgm:pt>
    <dgm:pt modelId="{23DCE8D9-4067-4C26-BBB6-3A6A0440B352}" type="pres">
      <dgm:prSet presAssocID="{35D48663-331B-405C-BF96-F67EA84FE312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7C593-BAA1-49BD-9937-CC2B72C511D6}" type="pres">
      <dgm:prSet presAssocID="{35D48663-331B-405C-BF96-F67EA84FE312}" presName="aSpace" presStyleCnt="0"/>
      <dgm:spPr/>
    </dgm:pt>
    <dgm:pt modelId="{64B5E219-B6F0-447F-9393-0C4DF1E85C11}" type="pres">
      <dgm:prSet presAssocID="{DF4A0E16-D48D-4FB5-95AC-7B27AFDEAB4F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88032-CA19-4EF6-8E4E-93971C543CE6}" type="pres">
      <dgm:prSet presAssocID="{DF4A0E16-D48D-4FB5-95AC-7B27AFDEAB4F}" presName="aSpace" presStyleCnt="0"/>
      <dgm:spPr/>
    </dgm:pt>
    <dgm:pt modelId="{AEEF3C44-090D-4156-B297-AD91ECCBC74B}" type="pres">
      <dgm:prSet presAssocID="{B49AF6DB-1080-42F7-BC32-8442B750B292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70413-4543-4C10-9720-6457715F4687}" type="pres">
      <dgm:prSet presAssocID="{B49AF6DB-1080-42F7-BC32-8442B750B292}" presName="aSpace" presStyleCnt="0"/>
      <dgm:spPr/>
    </dgm:pt>
  </dgm:ptLst>
  <dgm:cxnLst>
    <dgm:cxn modelId="{77BD3E69-82C5-4A1F-8BB0-06D974606266}" srcId="{18CD41E0-8DF0-4E1F-A58C-0163D9A966CC}" destId="{37C11521-69B1-4337-8AE1-98374CADE4B3}" srcOrd="1" destOrd="0" parTransId="{FBF20FC9-F44E-4909-863F-FF4348E964C8}" sibTransId="{B1FEBB50-67E5-4AF1-8E1C-95AE89D5E2BA}"/>
    <dgm:cxn modelId="{AC85785F-EA13-482E-85C9-5F746CC5B830}" srcId="{18CD41E0-8DF0-4E1F-A58C-0163D9A966CC}" destId="{55DFC45D-EA86-4058-A29B-E09ABC866354}" srcOrd="2" destOrd="0" parTransId="{F0D0F5B9-A364-40AA-9440-DCE01596ED02}" sibTransId="{C4F710B8-A2B5-4C16-8342-5A9425274D63}"/>
    <dgm:cxn modelId="{C60A2044-A96B-4206-9697-47EB34525369}" srcId="{18CD41E0-8DF0-4E1F-A58C-0163D9A966CC}" destId="{35D48663-331B-405C-BF96-F67EA84FE312}" srcOrd="3" destOrd="0" parTransId="{5391E40D-EF53-458D-AC9D-FD2039C17A10}" sibTransId="{EAC72AF3-F8CD-45F2-8D4C-2F2C749E55BA}"/>
    <dgm:cxn modelId="{55E4236B-CF2F-44F6-80E5-72CF355DAE65}" type="presOf" srcId="{B49AF6DB-1080-42F7-BC32-8442B750B292}" destId="{AEEF3C44-090D-4156-B297-AD91ECCBC74B}" srcOrd="0" destOrd="0" presId="urn:microsoft.com/office/officeart/2005/8/layout/pyramid2"/>
    <dgm:cxn modelId="{D302A530-6D2F-4551-811B-05DCB23FBC93}" srcId="{18CD41E0-8DF0-4E1F-A58C-0163D9A966CC}" destId="{DF4A0E16-D48D-4FB5-95AC-7B27AFDEAB4F}" srcOrd="4" destOrd="0" parTransId="{5292F4F0-599C-40F4-B97C-1D5D7F16DA71}" sibTransId="{9C32C75B-2425-4C6F-9570-FB239E4D7317}"/>
    <dgm:cxn modelId="{76FB3719-E270-4BB7-A58C-CF19301EFF29}" type="presOf" srcId="{18CD41E0-8DF0-4E1F-A58C-0163D9A966CC}" destId="{8D8B100E-E888-4805-8888-1A6418C55EB8}" srcOrd="0" destOrd="0" presId="urn:microsoft.com/office/officeart/2005/8/layout/pyramid2"/>
    <dgm:cxn modelId="{BE31D861-A6C3-4ADD-A721-7DCFF647256E}" type="presOf" srcId="{B8FDA2DA-B948-42F4-BA60-1353FD41219A}" destId="{BAC6F4CC-5175-481C-9165-634DEEFF85BE}" srcOrd="0" destOrd="0" presId="urn:microsoft.com/office/officeart/2005/8/layout/pyramid2"/>
    <dgm:cxn modelId="{986DC9DD-596D-4F0B-B13E-FA00D5664EFF}" type="presOf" srcId="{DF4A0E16-D48D-4FB5-95AC-7B27AFDEAB4F}" destId="{64B5E219-B6F0-447F-9393-0C4DF1E85C11}" srcOrd="0" destOrd="0" presId="urn:microsoft.com/office/officeart/2005/8/layout/pyramid2"/>
    <dgm:cxn modelId="{64CDA24B-F18A-49FB-8EEF-AFFDBC462A3B}" type="presOf" srcId="{35D48663-331B-405C-BF96-F67EA84FE312}" destId="{23DCE8D9-4067-4C26-BBB6-3A6A0440B352}" srcOrd="0" destOrd="0" presId="urn:microsoft.com/office/officeart/2005/8/layout/pyramid2"/>
    <dgm:cxn modelId="{8D4C8ABA-16F4-43F6-AFD5-DBD3043DE783}" type="presOf" srcId="{55DFC45D-EA86-4058-A29B-E09ABC866354}" destId="{68129CDF-BB44-4172-959C-B5CF54D39865}" srcOrd="0" destOrd="0" presId="urn:microsoft.com/office/officeart/2005/8/layout/pyramid2"/>
    <dgm:cxn modelId="{03369816-6F72-4B8D-B8A6-67E8680A771C}" type="presOf" srcId="{37C11521-69B1-4337-8AE1-98374CADE4B3}" destId="{39DBFD73-95DF-444C-8E18-323B47ACFC35}" srcOrd="0" destOrd="0" presId="urn:microsoft.com/office/officeart/2005/8/layout/pyramid2"/>
    <dgm:cxn modelId="{61B3DB98-BEFA-46AC-8C9D-3F7D7578D4F6}" srcId="{18CD41E0-8DF0-4E1F-A58C-0163D9A966CC}" destId="{B49AF6DB-1080-42F7-BC32-8442B750B292}" srcOrd="5" destOrd="0" parTransId="{A54EBC11-AA20-4AEA-A536-5023189182EB}" sibTransId="{48318D01-E28E-44EB-AA0E-4FC0AFA0424C}"/>
    <dgm:cxn modelId="{308F638A-5495-4A2D-8BF9-14E81BB1B2C1}" srcId="{18CD41E0-8DF0-4E1F-A58C-0163D9A966CC}" destId="{B8FDA2DA-B948-42F4-BA60-1353FD41219A}" srcOrd="0" destOrd="0" parTransId="{9DA05C83-9967-4F79-BF79-95BB2E2652A1}" sibTransId="{0BD6FD0C-BED9-4A3D-AE01-34FCA60C65FC}"/>
    <dgm:cxn modelId="{ECCFEDF4-341A-4425-A274-E9CF43229C6D}" type="presParOf" srcId="{8D8B100E-E888-4805-8888-1A6418C55EB8}" destId="{147059F5-CAE0-4A4C-BA5A-5F7B4832EFE6}" srcOrd="0" destOrd="0" presId="urn:microsoft.com/office/officeart/2005/8/layout/pyramid2"/>
    <dgm:cxn modelId="{9F1D77B4-E29B-4F52-B140-80C2798C81A0}" type="presParOf" srcId="{8D8B100E-E888-4805-8888-1A6418C55EB8}" destId="{D774647A-0268-490F-BB61-5C53134A66CD}" srcOrd="1" destOrd="0" presId="urn:microsoft.com/office/officeart/2005/8/layout/pyramid2"/>
    <dgm:cxn modelId="{43D82A7A-07B9-441E-97CF-C2657F987A15}" type="presParOf" srcId="{D774647A-0268-490F-BB61-5C53134A66CD}" destId="{BAC6F4CC-5175-481C-9165-634DEEFF85BE}" srcOrd="0" destOrd="0" presId="urn:microsoft.com/office/officeart/2005/8/layout/pyramid2"/>
    <dgm:cxn modelId="{CCAAEB85-263A-42F9-9E54-7A52F2B938D8}" type="presParOf" srcId="{D774647A-0268-490F-BB61-5C53134A66CD}" destId="{7CFAB43F-BC18-4492-AC5F-F61F346BC3FA}" srcOrd="1" destOrd="0" presId="urn:microsoft.com/office/officeart/2005/8/layout/pyramid2"/>
    <dgm:cxn modelId="{B6D9CF1F-68B4-45BE-A95F-9D8D2B79616F}" type="presParOf" srcId="{D774647A-0268-490F-BB61-5C53134A66CD}" destId="{39DBFD73-95DF-444C-8E18-323B47ACFC35}" srcOrd="2" destOrd="0" presId="urn:microsoft.com/office/officeart/2005/8/layout/pyramid2"/>
    <dgm:cxn modelId="{123AB321-815E-4EBE-AB84-227D767F8FA4}" type="presParOf" srcId="{D774647A-0268-490F-BB61-5C53134A66CD}" destId="{45EE2A48-90D5-43F8-8238-7ABA9D42448C}" srcOrd="3" destOrd="0" presId="urn:microsoft.com/office/officeart/2005/8/layout/pyramid2"/>
    <dgm:cxn modelId="{FE5988F0-0F76-43F0-9384-F3CE4F519C30}" type="presParOf" srcId="{D774647A-0268-490F-BB61-5C53134A66CD}" destId="{68129CDF-BB44-4172-959C-B5CF54D39865}" srcOrd="4" destOrd="0" presId="urn:microsoft.com/office/officeart/2005/8/layout/pyramid2"/>
    <dgm:cxn modelId="{66B73DB3-FC1C-485A-BBB2-CA2EE6E0F2AB}" type="presParOf" srcId="{D774647A-0268-490F-BB61-5C53134A66CD}" destId="{8218B6FB-1A7A-4611-9C8E-C9F2C9890FFC}" srcOrd="5" destOrd="0" presId="urn:microsoft.com/office/officeart/2005/8/layout/pyramid2"/>
    <dgm:cxn modelId="{4754DCF3-AAD4-4609-AE09-F61A2DEE2E8C}" type="presParOf" srcId="{D774647A-0268-490F-BB61-5C53134A66CD}" destId="{23DCE8D9-4067-4C26-BBB6-3A6A0440B352}" srcOrd="6" destOrd="0" presId="urn:microsoft.com/office/officeart/2005/8/layout/pyramid2"/>
    <dgm:cxn modelId="{CAC9FBF2-CC54-4FE1-92E2-8CF530986A58}" type="presParOf" srcId="{D774647A-0268-490F-BB61-5C53134A66CD}" destId="{86A7C593-BAA1-49BD-9937-CC2B72C511D6}" srcOrd="7" destOrd="0" presId="urn:microsoft.com/office/officeart/2005/8/layout/pyramid2"/>
    <dgm:cxn modelId="{7FD0C9FB-20DD-4700-BFB2-A9AA4001494E}" type="presParOf" srcId="{D774647A-0268-490F-BB61-5C53134A66CD}" destId="{64B5E219-B6F0-447F-9393-0C4DF1E85C11}" srcOrd="8" destOrd="0" presId="urn:microsoft.com/office/officeart/2005/8/layout/pyramid2"/>
    <dgm:cxn modelId="{C8A761AD-F755-4E73-B73F-6499319676B1}" type="presParOf" srcId="{D774647A-0268-490F-BB61-5C53134A66CD}" destId="{7CE88032-CA19-4EF6-8E4E-93971C543CE6}" srcOrd="9" destOrd="0" presId="urn:microsoft.com/office/officeart/2005/8/layout/pyramid2"/>
    <dgm:cxn modelId="{FBED0F19-C485-4039-AED0-E8103FE599D0}" type="presParOf" srcId="{D774647A-0268-490F-BB61-5C53134A66CD}" destId="{AEEF3C44-090D-4156-B297-AD91ECCBC74B}" srcOrd="10" destOrd="0" presId="urn:microsoft.com/office/officeart/2005/8/layout/pyramid2"/>
    <dgm:cxn modelId="{4D7582D3-75F4-4FF8-91C5-BFCA3B5C7998}" type="presParOf" srcId="{D774647A-0268-490F-BB61-5C53134A66CD}" destId="{B7A70413-4543-4C10-9720-6457715F4687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C63314-9F5E-4A17-8C21-DF9C7857BB7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B651064-6B29-4FDF-812B-24E149ABAC4F}">
      <dgm:prSet phldrT="[Text]" custT="1"/>
      <dgm:spPr/>
      <dgm:t>
        <a:bodyPr/>
        <a:lstStyle/>
        <a:p>
          <a:r>
            <a:rPr lang="en-US" sz="2300" b="1" dirty="0"/>
            <a:t>Active Audience</a:t>
          </a:r>
        </a:p>
      </dgm:t>
    </dgm:pt>
    <dgm:pt modelId="{8D644F91-B065-4DF4-916F-B8AE2D6403E1}" type="parTrans" cxnId="{D4D44235-3A4A-4B7F-AD9A-571119911963}">
      <dgm:prSet/>
      <dgm:spPr/>
      <dgm:t>
        <a:bodyPr/>
        <a:lstStyle/>
        <a:p>
          <a:endParaRPr lang="en-US"/>
        </a:p>
      </dgm:t>
    </dgm:pt>
    <dgm:pt modelId="{A9D681D5-7F54-4018-82F4-3696AF677456}" type="sibTrans" cxnId="{D4D44235-3A4A-4B7F-AD9A-571119911963}">
      <dgm:prSet/>
      <dgm:spPr/>
      <dgm:t>
        <a:bodyPr/>
        <a:lstStyle/>
        <a:p>
          <a:endParaRPr lang="en-US"/>
        </a:p>
      </dgm:t>
    </dgm:pt>
    <dgm:pt modelId="{675E8F8C-5565-40B4-B6D9-DE7BA40FA514}">
      <dgm:prSet phldrT="[Text]" custT="1"/>
      <dgm:spPr/>
      <dgm:t>
        <a:bodyPr/>
        <a:lstStyle/>
        <a:p>
          <a:r>
            <a:rPr lang="en-US" sz="2300" b="1" dirty="0"/>
            <a:t>Network Building</a:t>
          </a:r>
        </a:p>
      </dgm:t>
    </dgm:pt>
    <dgm:pt modelId="{6AA4EE5E-E4CD-44C0-ACDB-26003D9629C2}" type="parTrans" cxnId="{4C0761BF-712A-4E86-88E5-E2EB5C7DCB1C}">
      <dgm:prSet/>
      <dgm:spPr/>
      <dgm:t>
        <a:bodyPr/>
        <a:lstStyle/>
        <a:p>
          <a:endParaRPr lang="en-US"/>
        </a:p>
      </dgm:t>
    </dgm:pt>
    <dgm:pt modelId="{A0C19FD3-8285-4EE4-B0FE-A6A391D0BEAA}" type="sibTrans" cxnId="{4C0761BF-712A-4E86-88E5-E2EB5C7DCB1C}">
      <dgm:prSet/>
      <dgm:spPr/>
      <dgm:t>
        <a:bodyPr/>
        <a:lstStyle/>
        <a:p>
          <a:endParaRPr lang="en-US"/>
        </a:p>
      </dgm:t>
    </dgm:pt>
    <dgm:pt modelId="{EB7CE83A-C75F-463E-B32A-B7140656886E}">
      <dgm:prSet phldrT="[Text]" custT="1"/>
      <dgm:spPr/>
      <dgm:t>
        <a:bodyPr/>
        <a:lstStyle/>
        <a:p>
          <a:r>
            <a:rPr lang="en-US" sz="2300" b="1" dirty="0"/>
            <a:t>Specific Subject</a:t>
          </a:r>
        </a:p>
      </dgm:t>
    </dgm:pt>
    <dgm:pt modelId="{49BD7598-DA5E-455D-8B2E-6BD7F956A384}" type="parTrans" cxnId="{EDD6EFD3-53D0-44B8-ADC3-7DB618AA84F3}">
      <dgm:prSet/>
      <dgm:spPr/>
      <dgm:t>
        <a:bodyPr/>
        <a:lstStyle/>
        <a:p>
          <a:endParaRPr lang="en-US"/>
        </a:p>
      </dgm:t>
    </dgm:pt>
    <dgm:pt modelId="{5404E736-9141-4FB2-A584-7E2393C353F4}" type="sibTrans" cxnId="{EDD6EFD3-53D0-44B8-ADC3-7DB618AA84F3}">
      <dgm:prSet/>
      <dgm:spPr/>
      <dgm:t>
        <a:bodyPr/>
        <a:lstStyle/>
        <a:p>
          <a:endParaRPr lang="en-US"/>
        </a:p>
      </dgm:t>
    </dgm:pt>
    <dgm:pt modelId="{919E6861-A8F0-4E45-A865-BFF5241A638B}">
      <dgm:prSet phldrT="[Text]" custT="1"/>
      <dgm:spPr/>
      <dgm:t>
        <a:bodyPr/>
        <a:lstStyle/>
        <a:p>
          <a:r>
            <a:rPr lang="en-US" sz="2300" b="1" dirty="0"/>
            <a:t>Accessible</a:t>
          </a:r>
          <a:r>
            <a:rPr lang="en-US" sz="2300" b="1" baseline="0" dirty="0"/>
            <a:t> Worldwide</a:t>
          </a:r>
          <a:endParaRPr lang="en-US" sz="2300" b="1" dirty="0"/>
        </a:p>
      </dgm:t>
    </dgm:pt>
    <dgm:pt modelId="{2404F564-730C-46E4-975E-A38F03786DC5}" type="parTrans" cxnId="{337B4269-5A61-4E16-9433-2E040AFF3CDB}">
      <dgm:prSet/>
      <dgm:spPr/>
      <dgm:t>
        <a:bodyPr/>
        <a:lstStyle/>
        <a:p>
          <a:endParaRPr lang="en-US"/>
        </a:p>
      </dgm:t>
    </dgm:pt>
    <dgm:pt modelId="{E6BC8CA8-8E54-4A73-93D6-0FDFEE930067}" type="sibTrans" cxnId="{337B4269-5A61-4E16-9433-2E040AFF3CDB}">
      <dgm:prSet/>
      <dgm:spPr/>
      <dgm:t>
        <a:bodyPr/>
        <a:lstStyle/>
        <a:p>
          <a:endParaRPr lang="en-US"/>
        </a:p>
      </dgm:t>
    </dgm:pt>
    <dgm:pt modelId="{2BC07208-5F25-4A1D-A626-B029AD4FF625}" type="pres">
      <dgm:prSet presAssocID="{29C63314-9F5E-4A17-8C21-DF9C7857BB7D}" presName="compositeShape" presStyleCnt="0">
        <dgm:presLayoutVars>
          <dgm:chMax val="7"/>
          <dgm:dir/>
          <dgm:resizeHandles val="exact"/>
        </dgm:presLayoutVars>
      </dgm:prSet>
      <dgm:spPr/>
    </dgm:pt>
    <dgm:pt modelId="{052B822C-700D-400B-9719-70640B864B93}" type="pres">
      <dgm:prSet presAssocID="{29C63314-9F5E-4A17-8C21-DF9C7857BB7D}" presName="wedge1" presStyleLbl="node1" presStyleIdx="0" presStyleCnt="4"/>
      <dgm:spPr/>
      <dgm:t>
        <a:bodyPr/>
        <a:lstStyle/>
        <a:p>
          <a:endParaRPr lang="en-US"/>
        </a:p>
      </dgm:t>
    </dgm:pt>
    <dgm:pt modelId="{CAAAF53E-CFB9-4FE1-AB81-C273C7BCCFBD}" type="pres">
      <dgm:prSet presAssocID="{29C63314-9F5E-4A17-8C21-DF9C7857BB7D}" presName="dummy1a" presStyleCnt="0"/>
      <dgm:spPr/>
    </dgm:pt>
    <dgm:pt modelId="{C9C90D93-F7ED-4377-9862-DF9BA4C4E1CA}" type="pres">
      <dgm:prSet presAssocID="{29C63314-9F5E-4A17-8C21-DF9C7857BB7D}" presName="dummy1b" presStyleCnt="0"/>
      <dgm:spPr/>
    </dgm:pt>
    <dgm:pt modelId="{94292B19-08DA-4C87-9E90-E82180D0966D}" type="pres">
      <dgm:prSet presAssocID="{29C63314-9F5E-4A17-8C21-DF9C7857BB7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F52CF-DAFD-47C9-82A0-09809DE7CBE7}" type="pres">
      <dgm:prSet presAssocID="{29C63314-9F5E-4A17-8C21-DF9C7857BB7D}" presName="wedge2" presStyleLbl="node1" presStyleIdx="1" presStyleCnt="4"/>
      <dgm:spPr/>
      <dgm:t>
        <a:bodyPr/>
        <a:lstStyle/>
        <a:p>
          <a:endParaRPr lang="en-US"/>
        </a:p>
      </dgm:t>
    </dgm:pt>
    <dgm:pt modelId="{ED9A88B3-FF98-488A-BAAA-07BAC165DA9A}" type="pres">
      <dgm:prSet presAssocID="{29C63314-9F5E-4A17-8C21-DF9C7857BB7D}" presName="dummy2a" presStyleCnt="0"/>
      <dgm:spPr/>
    </dgm:pt>
    <dgm:pt modelId="{29311D53-8844-4ED1-A1DB-8FC3B9A8B84F}" type="pres">
      <dgm:prSet presAssocID="{29C63314-9F5E-4A17-8C21-DF9C7857BB7D}" presName="dummy2b" presStyleCnt="0"/>
      <dgm:spPr/>
    </dgm:pt>
    <dgm:pt modelId="{842283E3-DC8F-465D-8DD3-596F3CD021A3}" type="pres">
      <dgm:prSet presAssocID="{29C63314-9F5E-4A17-8C21-DF9C7857BB7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D194C-F468-4D6E-832E-980A1934222E}" type="pres">
      <dgm:prSet presAssocID="{29C63314-9F5E-4A17-8C21-DF9C7857BB7D}" presName="wedge3" presStyleLbl="node1" presStyleIdx="2" presStyleCnt="4"/>
      <dgm:spPr/>
      <dgm:t>
        <a:bodyPr/>
        <a:lstStyle/>
        <a:p>
          <a:endParaRPr lang="en-US"/>
        </a:p>
      </dgm:t>
    </dgm:pt>
    <dgm:pt modelId="{49DEC93C-8CBF-416B-A694-60C8FBA27B72}" type="pres">
      <dgm:prSet presAssocID="{29C63314-9F5E-4A17-8C21-DF9C7857BB7D}" presName="dummy3a" presStyleCnt="0"/>
      <dgm:spPr/>
    </dgm:pt>
    <dgm:pt modelId="{F9A8A0C1-9F7B-40B2-9AD1-26019C5DDBF9}" type="pres">
      <dgm:prSet presAssocID="{29C63314-9F5E-4A17-8C21-DF9C7857BB7D}" presName="dummy3b" presStyleCnt="0"/>
      <dgm:spPr/>
    </dgm:pt>
    <dgm:pt modelId="{502A3558-BE1B-4788-AD29-8966B1027DFE}" type="pres">
      <dgm:prSet presAssocID="{29C63314-9F5E-4A17-8C21-DF9C7857BB7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A24E1-9A0D-41E9-B2C6-8E0560D3AFF3}" type="pres">
      <dgm:prSet presAssocID="{29C63314-9F5E-4A17-8C21-DF9C7857BB7D}" presName="wedge4" presStyleLbl="node1" presStyleIdx="3" presStyleCnt="4"/>
      <dgm:spPr/>
      <dgm:t>
        <a:bodyPr/>
        <a:lstStyle/>
        <a:p>
          <a:endParaRPr lang="en-US"/>
        </a:p>
      </dgm:t>
    </dgm:pt>
    <dgm:pt modelId="{752BDE12-92EB-47B0-A1EB-C76ED3D749D4}" type="pres">
      <dgm:prSet presAssocID="{29C63314-9F5E-4A17-8C21-DF9C7857BB7D}" presName="dummy4a" presStyleCnt="0"/>
      <dgm:spPr/>
    </dgm:pt>
    <dgm:pt modelId="{DA036A59-DBCA-4765-A072-7A93B121FAEB}" type="pres">
      <dgm:prSet presAssocID="{29C63314-9F5E-4A17-8C21-DF9C7857BB7D}" presName="dummy4b" presStyleCnt="0"/>
      <dgm:spPr/>
    </dgm:pt>
    <dgm:pt modelId="{DBD327C1-4EB0-4927-96E2-F42F7209070B}" type="pres">
      <dgm:prSet presAssocID="{29C63314-9F5E-4A17-8C21-DF9C7857BB7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5F96E-9655-4105-A7B9-86F2F5FC2715}" type="pres">
      <dgm:prSet presAssocID="{A9D681D5-7F54-4018-82F4-3696AF677456}" presName="arrowWedge1" presStyleLbl="fgSibTrans2D1" presStyleIdx="0" presStyleCnt="4"/>
      <dgm:spPr/>
    </dgm:pt>
    <dgm:pt modelId="{C8199631-7A69-4230-8194-37E5BA0D2FD2}" type="pres">
      <dgm:prSet presAssocID="{E6BC8CA8-8E54-4A73-93D6-0FDFEE930067}" presName="arrowWedge2" presStyleLbl="fgSibTrans2D1" presStyleIdx="1" presStyleCnt="4"/>
      <dgm:spPr/>
    </dgm:pt>
    <dgm:pt modelId="{AFC8DC4D-C650-48C7-A79C-577404478E16}" type="pres">
      <dgm:prSet presAssocID="{A0C19FD3-8285-4EE4-B0FE-A6A391D0BEAA}" presName="arrowWedge3" presStyleLbl="fgSibTrans2D1" presStyleIdx="2" presStyleCnt="4"/>
      <dgm:spPr/>
    </dgm:pt>
    <dgm:pt modelId="{AD26862C-425E-48F1-830D-3D8C7B7E1837}" type="pres">
      <dgm:prSet presAssocID="{5404E736-9141-4FB2-A584-7E2393C353F4}" presName="arrowWedge4" presStyleLbl="fgSibTrans2D1" presStyleIdx="3" presStyleCnt="4"/>
      <dgm:spPr/>
    </dgm:pt>
  </dgm:ptLst>
  <dgm:cxnLst>
    <dgm:cxn modelId="{FDD6349C-0B4D-402D-B4B3-5019AACFDC63}" type="presOf" srcId="{CB651064-6B29-4FDF-812B-24E149ABAC4F}" destId="{94292B19-08DA-4C87-9E90-E82180D0966D}" srcOrd="1" destOrd="0" presId="urn:microsoft.com/office/officeart/2005/8/layout/cycle8"/>
    <dgm:cxn modelId="{A8D90ED1-7D1E-470D-9542-DA1A5FBDA781}" type="presOf" srcId="{919E6861-A8F0-4E45-A865-BFF5241A638B}" destId="{842283E3-DC8F-465D-8DD3-596F3CD021A3}" srcOrd="1" destOrd="0" presId="urn:microsoft.com/office/officeart/2005/8/layout/cycle8"/>
    <dgm:cxn modelId="{BFFFF943-86D1-4FD7-B41B-EB4A73971CF7}" type="presOf" srcId="{29C63314-9F5E-4A17-8C21-DF9C7857BB7D}" destId="{2BC07208-5F25-4A1D-A626-B029AD4FF625}" srcOrd="0" destOrd="0" presId="urn:microsoft.com/office/officeart/2005/8/layout/cycle8"/>
    <dgm:cxn modelId="{048808F4-54D6-42F7-9EBF-1FBCEF6674D2}" type="presOf" srcId="{675E8F8C-5565-40B4-B6D9-DE7BA40FA514}" destId="{3D0D194C-F468-4D6E-832E-980A1934222E}" srcOrd="0" destOrd="0" presId="urn:microsoft.com/office/officeart/2005/8/layout/cycle8"/>
    <dgm:cxn modelId="{4C151818-5B38-4402-9033-34FCEEF131F8}" type="presOf" srcId="{919E6861-A8F0-4E45-A865-BFF5241A638B}" destId="{B5DF52CF-DAFD-47C9-82A0-09809DE7CBE7}" srcOrd="0" destOrd="0" presId="urn:microsoft.com/office/officeart/2005/8/layout/cycle8"/>
    <dgm:cxn modelId="{337B4269-5A61-4E16-9433-2E040AFF3CDB}" srcId="{29C63314-9F5E-4A17-8C21-DF9C7857BB7D}" destId="{919E6861-A8F0-4E45-A865-BFF5241A638B}" srcOrd="1" destOrd="0" parTransId="{2404F564-730C-46E4-975E-A38F03786DC5}" sibTransId="{E6BC8CA8-8E54-4A73-93D6-0FDFEE930067}"/>
    <dgm:cxn modelId="{4C0761BF-712A-4E86-88E5-E2EB5C7DCB1C}" srcId="{29C63314-9F5E-4A17-8C21-DF9C7857BB7D}" destId="{675E8F8C-5565-40B4-B6D9-DE7BA40FA514}" srcOrd="2" destOrd="0" parTransId="{6AA4EE5E-E4CD-44C0-ACDB-26003D9629C2}" sibTransId="{A0C19FD3-8285-4EE4-B0FE-A6A391D0BEAA}"/>
    <dgm:cxn modelId="{D4D44235-3A4A-4B7F-AD9A-571119911963}" srcId="{29C63314-9F5E-4A17-8C21-DF9C7857BB7D}" destId="{CB651064-6B29-4FDF-812B-24E149ABAC4F}" srcOrd="0" destOrd="0" parTransId="{8D644F91-B065-4DF4-916F-B8AE2D6403E1}" sibTransId="{A9D681D5-7F54-4018-82F4-3696AF677456}"/>
    <dgm:cxn modelId="{7C7A247E-805D-40B9-8554-402835BE7B23}" type="presOf" srcId="{675E8F8C-5565-40B4-B6D9-DE7BA40FA514}" destId="{502A3558-BE1B-4788-AD29-8966B1027DFE}" srcOrd="1" destOrd="0" presId="urn:microsoft.com/office/officeart/2005/8/layout/cycle8"/>
    <dgm:cxn modelId="{EDD6EFD3-53D0-44B8-ADC3-7DB618AA84F3}" srcId="{29C63314-9F5E-4A17-8C21-DF9C7857BB7D}" destId="{EB7CE83A-C75F-463E-B32A-B7140656886E}" srcOrd="3" destOrd="0" parTransId="{49BD7598-DA5E-455D-8B2E-6BD7F956A384}" sibTransId="{5404E736-9141-4FB2-A584-7E2393C353F4}"/>
    <dgm:cxn modelId="{6006A091-EA5B-4D03-874F-337A267CD3E7}" type="presOf" srcId="{EB7CE83A-C75F-463E-B32A-B7140656886E}" destId="{1FCA24E1-9A0D-41E9-B2C6-8E0560D3AFF3}" srcOrd="0" destOrd="0" presId="urn:microsoft.com/office/officeart/2005/8/layout/cycle8"/>
    <dgm:cxn modelId="{2CAA0DF1-70CC-4A7C-BB6F-27B207229F9F}" type="presOf" srcId="{CB651064-6B29-4FDF-812B-24E149ABAC4F}" destId="{052B822C-700D-400B-9719-70640B864B93}" srcOrd="0" destOrd="0" presId="urn:microsoft.com/office/officeart/2005/8/layout/cycle8"/>
    <dgm:cxn modelId="{255A3FBE-5644-4C22-A83D-A766A0419E2F}" type="presOf" srcId="{EB7CE83A-C75F-463E-B32A-B7140656886E}" destId="{DBD327C1-4EB0-4927-96E2-F42F7209070B}" srcOrd="1" destOrd="0" presId="urn:microsoft.com/office/officeart/2005/8/layout/cycle8"/>
    <dgm:cxn modelId="{CEE12365-8413-4072-B32A-FABD98C2F581}" type="presParOf" srcId="{2BC07208-5F25-4A1D-A626-B029AD4FF625}" destId="{052B822C-700D-400B-9719-70640B864B93}" srcOrd="0" destOrd="0" presId="urn:microsoft.com/office/officeart/2005/8/layout/cycle8"/>
    <dgm:cxn modelId="{122BDD5D-2FC8-40EB-B961-25CFA5B71AC2}" type="presParOf" srcId="{2BC07208-5F25-4A1D-A626-B029AD4FF625}" destId="{CAAAF53E-CFB9-4FE1-AB81-C273C7BCCFBD}" srcOrd="1" destOrd="0" presId="urn:microsoft.com/office/officeart/2005/8/layout/cycle8"/>
    <dgm:cxn modelId="{BA20451B-038A-4752-990D-77D484DB670A}" type="presParOf" srcId="{2BC07208-5F25-4A1D-A626-B029AD4FF625}" destId="{C9C90D93-F7ED-4377-9862-DF9BA4C4E1CA}" srcOrd="2" destOrd="0" presId="urn:microsoft.com/office/officeart/2005/8/layout/cycle8"/>
    <dgm:cxn modelId="{E01DD4CA-A5D1-4318-A1E0-CEEBE330CD00}" type="presParOf" srcId="{2BC07208-5F25-4A1D-A626-B029AD4FF625}" destId="{94292B19-08DA-4C87-9E90-E82180D0966D}" srcOrd="3" destOrd="0" presId="urn:microsoft.com/office/officeart/2005/8/layout/cycle8"/>
    <dgm:cxn modelId="{FD9F97DA-14A4-426B-803C-CC0072E645BA}" type="presParOf" srcId="{2BC07208-5F25-4A1D-A626-B029AD4FF625}" destId="{B5DF52CF-DAFD-47C9-82A0-09809DE7CBE7}" srcOrd="4" destOrd="0" presId="urn:microsoft.com/office/officeart/2005/8/layout/cycle8"/>
    <dgm:cxn modelId="{BA7E76CB-A6BF-40E1-8D15-72E8CE12EAF5}" type="presParOf" srcId="{2BC07208-5F25-4A1D-A626-B029AD4FF625}" destId="{ED9A88B3-FF98-488A-BAAA-07BAC165DA9A}" srcOrd="5" destOrd="0" presId="urn:microsoft.com/office/officeart/2005/8/layout/cycle8"/>
    <dgm:cxn modelId="{7F5D682D-A248-4F0D-BDF6-A998543E49BD}" type="presParOf" srcId="{2BC07208-5F25-4A1D-A626-B029AD4FF625}" destId="{29311D53-8844-4ED1-A1DB-8FC3B9A8B84F}" srcOrd="6" destOrd="0" presId="urn:microsoft.com/office/officeart/2005/8/layout/cycle8"/>
    <dgm:cxn modelId="{E4B04827-E976-4C50-9371-2B2853BD4259}" type="presParOf" srcId="{2BC07208-5F25-4A1D-A626-B029AD4FF625}" destId="{842283E3-DC8F-465D-8DD3-596F3CD021A3}" srcOrd="7" destOrd="0" presId="urn:microsoft.com/office/officeart/2005/8/layout/cycle8"/>
    <dgm:cxn modelId="{EFE108E2-32F1-48F5-8392-1FE81DEDE99B}" type="presParOf" srcId="{2BC07208-5F25-4A1D-A626-B029AD4FF625}" destId="{3D0D194C-F468-4D6E-832E-980A1934222E}" srcOrd="8" destOrd="0" presId="urn:microsoft.com/office/officeart/2005/8/layout/cycle8"/>
    <dgm:cxn modelId="{743C46B3-E77A-4047-9836-54AD4604F21F}" type="presParOf" srcId="{2BC07208-5F25-4A1D-A626-B029AD4FF625}" destId="{49DEC93C-8CBF-416B-A694-60C8FBA27B72}" srcOrd="9" destOrd="0" presId="urn:microsoft.com/office/officeart/2005/8/layout/cycle8"/>
    <dgm:cxn modelId="{EADE83D4-947F-4788-863B-CEDAD9F2C8E7}" type="presParOf" srcId="{2BC07208-5F25-4A1D-A626-B029AD4FF625}" destId="{F9A8A0C1-9F7B-40B2-9AD1-26019C5DDBF9}" srcOrd="10" destOrd="0" presId="urn:microsoft.com/office/officeart/2005/8/layout/cycle8"/>
    <dgm:cxn modelId="{375DA1DC-EBDC-4029-AB41-6E80516F453A}" type="presParOf" srcId="{2BC07208-5F25-4A1D-A626-B029AD4FF625}" destId="{502A3558-BE1B-4788-AD29-8966B1027DFE}" srcOrd="11" destOrd="0" presId="urn:microsoft.com/office/officeart/2005/8/layout/cycle8"/>
    <dgm:cxn modelId="{05CE4EF2-11B4-4DF6-88E0-2B9646DCFE39}" type="presParOf" srcId="{2BC07208-5F25-4A1D-A626-B029AD4FF625}" destId="{1FCA24E1-9A0D-41E9-B2C6-8E0560D3AFF3}" srcOrd="12" destOrd="0" presId="urn:microsoft.com/office/officeart/2005/8/layout/cycle8"/>
    <dgm:cxn modelId="{BCC591D7-447B-45B2-B5D9-43E9884689EE}" type="presParOf" srcId="{2BC07208-5F25-4A1D-A626-B029AD4FF625}" destId="{752BDE12-92EB-47B0-A1EB-C76ED3D749D4}" srcOrd="13" destOrd="0" presId="urn:microsoft.com/office/officeart/2005/8/layout/cycle8"/>
    <dgm:cxn modelId="{233B8EF3-8DA5-4124-8693-8F28E5B85183}" type="presParOf" srcId="{2BC07208-5F25-4A1D-A626-B029AD4FF625}" destId="{DA036A59-DBCA-4765-A072-7A93B121FAEB}" srcOrd="14" destOrd="0" presId="urn:microsoft.com/office/officeart/2005/8/layout/cycle8"/>
    <dgm:cxn modelId="{92465FF4-D48D-4F26-9E36-F7B7BB44ABBD}" type="presParOf" srcId="{2BC07208-5F25-4A1D-A626-B029AD4FF625}" destId="{DBD327C1-4EB0-4927-96E2-F42F7209070B}" srcOrd="15" destOrd="0" presId="urn:microsoft.com/office/officeart/2005/8/layout/cycle8"/>
    <dgm:cxn modelId="{FB3F51BC-5315-4238-AE43-C933806B8653}" type="presParOf" srcId="{2BC07208-5F25-4A1D-A626-B029AD4FF625}" destId="{0595F96E-9655-4105-A7B9-86F2F5FC2715}" srcOrd="16" destOrd="0" presId="urn:microsoft.com/office/officeart/2005/8/layout/cycle8"/>
    <dgm:cxn modelId="{5FFA0CF8-42E3-426F-B40E-54125872EB6B}" type="presParOf" srcId="{2BC07208-5F25-4A1D-A626-B029AD4FF625}" destId="{C8199631-7A69-4230-8194-37E5BA0D2FD2}" srcOrd="17" destOrd="0" presId="urn:microsoft.com/office/officeart/2005/8/layout/cycle8"/>
    <dgm:cxn modelId="{D1187D6D-D5EF-41BA-866E-BECC50515F81}" type="presParOf" srcId="{2BC07208-5F25-4A1D-A626-B029AD4FF625}" destId="{AFC8DC4D-C650-48C7-A79C-577404478E16}" srcOrd="18" destOrd="0" presId="urn:microsoft.com/office/officeart/2005/8/layout/cycle8"/>
    <dgm:cxn modelId="{3D547ADB-5658-49EF-B136-6501A7B56DA2}" type="presParOf" srcId="{2BC07208-5F25-4A1D-A626-B029AD4FF625}" destId="{AD26862C-425E-48F1-830D-3D8C7B7E183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9BCC28-3AF3-4E20-9AA6-4E63C290BBA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054288-4D87-48BD-B315-E99F37CF38C8}">
      <dgm:prSet custT="1"/>
      <dgm:spPr/>
      <dgm:t>
        <a:bodyPr/>
        <a:lstStyle/>
        <a:p>
          <a:r>
            <a:rPr lang="en-US" sz="2400" b="1" dirty="0"/>
            <a:t>501(c)(3) open to public</a:t>
          </a:r>
        </a:p>
      </dgm:t>
    </dgm:pt>
    <dgm:pt modelId="{DF4C4965-F8DB-4DCE-B7ED-432E892A021C}" type="parTrans" cxnId="{3A870A29-C7ED-4225-8EE6-6E566446032D}">
      <dgm:prSet/>
      <dgm:spPr/>
      <dgm:t>
        <a:bodyPr/>
        <a:lstStyle/>
        <a:p>
          <a:endParaRPr lang="en-US"/>
        </a:p>
      </dgm:t>
    </dgm:pt>
    <dgm:pt modelId="{DCF892CD-4006-4D57-BD06-74C007EC8793}" type="sibTrans" cxnId="{3A870A29-C7ED-4225-8EE6-6E566446032D}">
      <dgm:prSet/>
      <dgm:spPr/>
      <dgm:t>
        <a:bodyPr/>
        <a:lstStyle/>
        <a:p>
          <a:endParaRPr lang="en-US"/>
        </a:p>
      </dgm:t>
    </dgm:pt>
    <dgm:pt modelId="{ACFFF290-0803-4F85-AB29-2B98A768D6FC}">
      <dgm:prSet custT="1"/>
      <dgm:spPr/>
      <dgm:t>
        <a:bodyPr/>
        <a:lstStyle/>
        <a:p>
          <a:r>
            <a:rPr lang="en-US" sz="2400" b="1" dirty="0"/>
            <a:t>Living art museum with cars</a:t>
          </a:r>
        </a:p>
      </dgm:t>
    </dgm:pt>
    <dgm:pt modelId="{1AF3316C-B4DB-4ED7-97DF-4A13BFAA9A3B}" type="parTrans" cxnId="{F054795E-72A6-44A4-B5C4-77162B958BE6}">
      <dgm:prSet/>
      <dgm:spPr/>
      <dgm:t>
        <a:bodyPr/>
        <a:lstStyle/>
        <a:p>
          <a:endParaRPr lang="en-US"/>
        </a:p>
      </dgm:t>
    </dgm:pt>
    <dgm:pt modelId="{D01AC7FA-2820-4686-A6EA-B2542E21C827}" type="sibTrans" cxnId="{F054795E-72A6-44A4-B5C4-77162B958BE6}">
      <dgm:prSet/>
      <dgm:spPr/>
      <dgm:t>
        <a:bodyPr/>
        <a:lstStyle/>
        <a:p>
          <a:endParaRPr lang="en-US"/>
        </a:p>
      </dgm:t>
    </dgm:pt>
    <dgm:pt modelId="{111382E0-EC17-4CC2-859D-658DA866B840}">
      <dgm:prSet custT="1"/>
      <dgm:spPr/>
      <dgm:t>
        <a:bodyPr/>
        <a:lstStyle/>
        <a:p>
          <a:r>
            <a:rPr lang="en-US" sz="2400" b="1" dirty="0"/>
            <a:t>Auto as cultural icon and change agent </a:t>
          </a:r>
        </a:p>
      </dgm:t>
    </dgm:pt>
    <dgm:pt modelId="{DD73B3A1-537D-42CD-AF49-22390A799DBB}" type="parTrans" cxnId="{6312140D-9D24-4AA2-95BA-1BAB18BE5913}">
      <dgm:prSet/>
      <dgm:spPr/>
      <dgm:t>
        <a:bodyPr/>
        <a:lstStyle/>
        <a:p>
          <a:endParaRPr lang="en-US"/>
        </a:p>
      </dgm:t>
    </dgm:pt>
    <dgm:pt modelId="{379AE59E-3ECB-48A5-B616-0B13E4BF6321}" type="sibTrans" cxnId="{6312140D-9D24-4AA2-95BA-1BAB18BE5913}">
      <dgm:prSet/>
      <dgm:spPr/>
      <dgm:t>
        <a:bodyPr/>
        <a:lstStyle/>
        <a:p>
          <a:endParaRPr lang="en-US"/>
        </a:p>
      </dgm:t>
    </dgm:pt>
    <dgm:pt modelId="{2998D1DA-A412-42F0-9AEB-C9C921546A0A}">
      <dgm:prSet custT="1"/>
      <dgm:spPr/>
      <dgm:t>
        <a:bodyPr/>
        <a:lstStyle/>
        <a:p>
          <a:r>
            <a:rPr lang="en-US" sz="2400" b="1" dirty="0"/>
            <a:t>21 FTE staff</a:t>
          </a:r>
        </a:p>
        <a:p>
          <a:r>
            <a:rPr lang="en-US" sz="2400" b="1" dirty="0"/>
            <a:t> 150 volunteers</a:t>
          </a:r>
        </a:p>
      </dgm:t>
    </dgm:pt>
    <dgm:pt modelId="{25216D5D-DF9C-4CA1-A6A7-C14B8A51B48D}" type="parTrans" cxnId="{60266F00-4480-4A80-BEA3-11FF86A364C1}">
      <dgm:prSet/>
      <dgm:spPr/>
      <dgm:t>
        <a:bodyPr/>
        <a:lstStyle/>
        <a:p>
          <a:endParaRPr lang="en-US"/>
        </a:p>
      </dgm:t>
    </dgm:pt>
    <dgm:pt modelId="{BBAD1FB1-7241-445A-A2E4-6C8B68E1C140}" type="sibTrans" cxnId="{60266F00-4480-4A80-BEA3-11FF86A364C1}">
      <dgm:prSet/>
      <dgm:spPr/>
      <dgm:t>
        <a:bodyPr/>
        <a:lstStyle/>
        <a:p>
          <a:endParaRPr lang="en-US"/>
        </a:p>
      </dgm:t>
    </dgm:pt>
    <dgm:pt modelId="{157192F8-E98E-43B5-8165-9E6DAB880776}" type="pres">
      <dgm:prSet presAssocID="{A89BCC28-3AF3-4E20-9AA6-4E63C290BBA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296831-32DA-4ED7-94C7-6647B39288F7}" type="pres">
      <dgm:prSet presAssocID="{A89BCC28-3AF3-4E20-9AA6-4E63C290BBA8}" presName="diamond" presStyleLbl="bgShp" presStyleIdx="0" presStyleCnt="1"/>
      <dgm:spPr/>
    </dgm:pt>
    <dgm:pt modelId="{CE498119-62E4-4D0B-85DB-CB571FD1D233}" type="pres">
      <dgm:prSet presAssocID="{A89BCC28-3AF3-4E20-9AA6-4E63C290BBA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5CC0F-5318-43BD-A868-E840D2B41100}" type="pres">
      <dgm:prSet presAssocID="{A89BCC28-3AF3-4E20-9AA6-4E63C290BBA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EC7F9-991A-43A9-B851-454C7455F984}" type="pres">
      <dgm:prSet presAssocID="{A89BCC28-3AF3-4E20-9AA6-4E63C290BBA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DFE78-6120-4777-B5A7-D2CDB842D6FD}" type="pres">
      <dgm:prSet presAssocID="{A89BCC28-3AF3-4E20-9AA6-4E63C290BBA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870A29-C7ED-4225-8EE6-6E566446032D}" srcId="{A89BCC28-3AF3-4E20-9AA6-4E63C290BBA8}" destId="{09054288-4D87-48BD-B315-E99F37CF38C8}" srcOrd="0" destOrd="0" parTransId="{DF4C4965-F8DB-4DCE-B7ED-432E892A021C}" sibTransId="{DCF892CD-4006-4D57-BD06-74C007EC8793}"/>
    <dgm:cxn modelId="{1B3BE850-E8CB-474E-A6AD-52F6040DCCEA}" type="presOf" srcId="{ACFFF290-0803-4F85-AB29-2B98A768D6FC}" destId="{F1F5CC0F-5318-43BD-A868-E840D2B41100}" srcOrd="0" destOrd="0" presId="urn:microsoft.com/office/officeart/2005/8/layout/matrix3"/>
    <dgm:cxn modelId="{91CA8608-3911-4BD1-BA05-F3C1D5657D43}" type="presOf" srcId="{111382E0-EC17-4CC2-859D-658DA866B840}" destId="{182EC7F9-991A-43A9-B851-454C7455F984}" srcOrd="0" destOrd="0" presId="urn:microsoft.com/office/officeart/2005/8/layout/matrix3"/>
    <dgm:cxn modelId="{F054795E-72A6-44A4-B5C4-77162B958BE6}" srcId="{A89BCC28-3AF3-4E20-9AA6-4E63C290BBA8}" destId="{ACFFF290-0803-4F85-AB29-2B98A768D6FC}" srcOrd="1" destOrd="0" parTransId="{1AF3316C-B4DB-4ED7-97DF-4A13BFAA9A3B}" sibTransId="{D01AC7FA-2820-4686-A6EA-B2542E21C827}"/>
    <dgm:cxn modelId="{19B40056-DD91-4A8E-BD00-1098BD659C23}" type="presOf" srcId="{A89BCC28-3AF3-4E20-9AA6-4E63C290BBA8}" destId="{157192F8-E98E-43B5-8165-9E6DAB880776}" srcOrd="0" destOrd="0" presId="urn:microsoft.com/office/officeart/2005/8/layout/matrix3"/>
    <dgm:cxn modelId="{1399E70D-8087-426A-BCD8-67C9F9B04BEB}" type="presOf" srcId="{2998D1DA-A412-42F0-9AEB-C9C921546A0A}" destId="{062DFE78-6120-4777-B5A7-D2CDB842D6FD}" srcOrd="0" destOrd="0" presId="urn:microsoft.com/office/officeart/2005/8/layout/matrix3"/>
    <dgm:cxn modelId="{6312140D-9D24-4AA2-95BA-1BAB18BE5913}" srcId="{A89BCC28-3AF3-4E20-9AA6-4E63C290BBA8}" destId="{111382E0-EC17-4CC2-859D-658DA866B840}" srcOrd="2" destOrd="0" parTransId="{DD73B3A1-537D-42CD-AF49-22390A799DBB}" sibTransId="{379AE59E-3ECB-48A5-B616-0B13E4BF6321}"/>
    <dgm:cxn modelId="{60266F00-4480-4A80-BEA3-11FF86A364C1}" srcId="{A89BCC28-3AF3-4E20-9AA6-4E63C290BBA8}" destId="{2998D1DA-A412-42F0-9AEB-C9C921546A0A}" srcOrd="3" destOrd="0" parTransId="{25216D5D-DF9C-4CA1-A6A7-C14B8A51B48D}" sibTransId="{BBAD1FB1-7241-445A-A2E4-6C8B68E1C140}"/>
    <dgm:cxn modelId="{B4EC594D-839F-40ED-BAD7-551099CEA07A}" type="presOf" srcId="{09054288-4D87-48BD-B315-E99F37CF38C8}" destId="{CE498119-62E4-4D0B-85DB-CB571FD1D233}" srcOrd="0" destOrd="0" presId="urn:microsoft.com/office/officeart/2005/8/layout/matrix3"/>
    <dgm:cxn modelId="{40F388B7-272E-4C59-B5D8-4844E56533EC}" type="presParOf" srcId="{157192F8-E98E-43B5-8165-9E6DAB880776}" destId="{FD296831-32DA-4ED7-94C7-6647B39288F7}" srcOrd="0" destOrd="0" presId="urn:microsoft.com/office/officeart/2005/8/layout/matrix3"/>
    <dgm:cxn modelId="{5B14AB24-2AE6-4495-8732-8359A3C473DB}" type="presParOf" srcId="{157192F8-E98E-43B5-8165-9E6DAB880776}" destId="{CE498119-62E4-4D0B-85DB-CB571FD1D233}" srcOrd="1" destOrd="0" presId="urn:microsoft.com/office/officeart/2005/8/layout/matrix3"/>
    <dgm:cxn modelId="{64376BF1-8A6F-4D22-AC3C-54E71A15028A}" type="presParOf" srcId="{157192F8-E98E-43B5-8165-9E6DAB880776}" destId="{F1F5CC0F-5318-43BD-A868-E840D2B41100}" srcOrd="2" destOrd="0" presId="urn:microsoft.com/office/officeart/2005/8/layout/matrix3"/>
    <dgm:cxn modelId="{81F1DA1E-B1BC-4B5C-B711-F93667FA8053}" type="presParOf" srcId="{157192F8-E98E-43B5-8165-9E6DAB880776}" destId="{182EC7F9-991A-43A9-B851-454C7455F984}" srcOrd="3" destOrd="0" presId="urn:microsoft.com/office/officeart/2005/8/layout/matrix3"/>
    <dgm:cxn modelId="{5FC94F52-A8D4-4E2C-A740-57684AC0EBC8}" type="presParOf" srcId="{157192F8-E98E-43B5-8165-9E6DAB880776}" destId="{062DFE78-6120-4777-B5A7-D2CDB842D6F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88650C-EF21-45A2-9333-F19367F3A29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AB7066-2A2F-4D80-8008-28530164057D}">
      <dgm:prSet phldrT="[Text]"/>
      <dgm:spPr/>
      <dgm:t>
        <a:bodyPr/>
        <a:lstStyle/>
        <a:p>
          <a:r>
            <a:rPr lang="en-US" b="1" dirty="0"/>
            <a:t>Focus</a:t>
          </a:r>
        </a:p>
      </dgm:t>
    </dgm:pt>
    <dgm:pt modelId="{84F840F2-3CD1-4996-810D-7879EDFEFA69}" type="parTrans" cxnId="{F03A9C08-BFF2-44E2-AFA0-F0BCF56B1ECA}">
      <dgm:prSet/>
      <dgm:spPr/>
      <dgm:t>
        <a:bodyPr/>
        <a:lstStyle/>
        <a:p>
          <a:endParaRPr lang="en-US"/>
        </a:p>
      </dgm:t>
    </dgm:pt>
    <dgm:pt modelId="{14351978-332E-408C-A547-B1A2D73A4AA3}" type="sibTrans" cxnId="{F03A9C08-BFF2-44E2-AFA0-F0BCF56B1ECA}">
      <dgm:prSet/>
      <dgm:spPr/>
      <dgm:t>
        <a:bodyPr/>
        <a:lstStyle/>
        <a:p>
          <a:endParaRPr lang="en-US"/>
        </a:p>
      </dgm:t>
    </dgm:pt>
    <dgm:pt modelId="{40C0303C-65AE-4755-97E8-7D82B97F41EF}">
      <dgm:prSet phldrT="[Text]"/>
      <dgm:spPr/>
      <dgm:t>
        <a:bodyPr/>
        <a:lstStyle/>
        <a:p>
          <a:r>
            <a:rPr lang="en-US" dirty="0"/>
            <a:t>Pre-eminent library on automotive history</a:t>
          </a:r>
        </a:p>
      </dgm:t>
    </dgm:pt>
    <dgm:pt modelId="{38FEDA97-B9E8-46C5-9247-EB90CF923570}" type="parTrans" cxnId="{03072B76-42AF-44C6-8B5A-2FA558B3345E}">
      <dgm:prSet/>
      <dgm:spPr/>
      <dgm:t>
        <a:bodyPr/>
        <a:lstStyle/>
        <a:p>
          <a:endParaRPr lang="en-US"/>
        </a:p>
      </dgm:t>
    </dgm:pt>
    <dgm:pt modelId="{57A0C7B3-F6C4-4321-998D-2D5CF086192B}" type="sibTrans" cxnId="{03072B76-42AF-44C6-8B5A-2FA558B3345E}">
      <dgm:prSet/>
      <dgm:spPr/>
      <dgm:t>
        <a:bodyPr/>
        <a:lstStyle/>
        <a:p>
          <a:endParaRPr lang="en-US"/>
        </a:p>
      </dgm:t>
    </dgm:pt>
    <dgm:pt modelId="{A4F9AA99-07A8-4FF8-A34C-F54FE2F194CF}">
      <dgm:prSet phldrT="[Text]"/>
      <dgm:spPr/>
      <dgm:t>
        <a:bodyPr/>
        <a:lstStyle/>
        <a:p>
          <a:r>
            <a:rPr lang="en-US" dirty="0"/>
            <a:t>US and European marques, Alfa-Romeo, Bentley, Cunningham, Ferrari, Mercedes, Porsche </a:t>
          </a:r>
        </a:p>
      </dgm:t>
    </dgm:pt>
    <dgm:pt modelId="{88BC8F34-AAEF-4437-8992-412731D4FE17}" type="parTrans" cxnId="{93BAF919-194C-4B16-A6CD-AB717BAA52FC}">
      <dgm:prSet/>
      <dgm:spPr/>
      <dgm:t>
        <a:bodyPr/>
        <a:lstStyle/>
        <a:p>
          <a:endParaRPr lang="en-US"/>
        </a:p>
      </dgm:t>
    </dgm:pt>
    <dgm:pt modelId="{9C8E102F-383B-4812-B7D9-6CBE78CD9153}" type="sibTrans" cxnId="{93BAF919-194C-4B16-A6CD-AB717BAA52FC}">
      <dgm:prSet/>
      <dgm:spPr/>
      <dgm:t>
        <a:bodyPr/>
        <a:lstStyle/>
        <a:p>
          <a:endParaRPr lang="en-US"/>
        </a:p>
      </dgm:t>
    </dgm:pt>
    <dgm:pt modelId="{5C5FD9B5-7597-445A-9E87-4CD709618B1F}">
      <dgm:prSet phldrT="[Text]"/>
      <dgm:spPr/>
      <dgm:t>
        <a:bodyPr/>
        <a:lstStyle/>
        <a:p>
          <a:r>
            <a:rPr lang="en-US" b="1" dirty="0"/>
            <a:t>Staff</a:t>
          </a:r>
        </a:p>
      </dgm:t>
    </dgm:pt>
    <dgm:pt modelId="{999B4D01-EB6F-4F59-927C-D4AD1C19D8C5}" type="parTrans" cxnId="{DC52042D-9C73-4DF9-837A-A1DCA5BF42FD}">
      <dgm:prSet/>
      <dgm:spPr/>
      <dgm:t>
        <a:bodyPr/>
        <a:lstStyle/>
        <a:p>
          <a:endParaRPr lang="en-US"/>
        </a:p>
      </dgm:t>
    </dgm:pt>
    <dgm:pt modelId="{15E00096-8059-4C43-AC2C-B47FC9B47ABB}" type="sibTrans" cxnId="{DC52042D-9C73-4DF9-837A-A1DCA5BF42FD}">
      <dgm:prSet/>
      <dgm:spPr/>
      <dgm:t>
        <a:bodyPr/>
        <a:lstStyle/>
        <a:p>
          <a:endParaRPr lang="en-US"/>
        </a:p>
      </dgm:t>
    </dgm:pt>
    <dgm:pt modelId="{BDC48E3A-B853-479A-8C57-0728BB0D3AF2}">
      <dgm:prSet phldrT="[Text]"/>
      <dgm:spPr/>
      <dgm:t>
        <a:bodyPr/>
        <a:lstStyle/>
        <a:p>
          <a:r>
            <a:rPr lang="en-US" dirty="0"/>
            <a:t>7 FTE staff: 2.5 digitizing</a:t>
          </a:r>
        </a:p>
      </dgm:t>
    </dgm:pt>
    <dgm:pt modelId="{F2F3E2FE-CC59-4C8D-9A3B-D92D802A251D}" type="parTrans" cxnId="{25A68574-7F6A-4B76-BA5C-C58F82C477C2}">
      <dgm:prSet/>
      <dgm:spPr/>
      <dgm:t>
        <a:bodyPr/>
        <a:lstStyle/>
        <a:p>
          <a:endParaRPr lang="en-US"/>
        </a:p>
      </dgm:t>
    </dgm:pt>
    <dgm:pt modelId="{3874D961-C8B7-4EA7-A238-60C7494AEF22}" type="sibTrans" cxnId="{25A68574-7F6A-4B76-BA5C-C58F82C477C2}">
      <dgm:prSet/>
      <dgm:spPr/>
      <dgm:t>
        <a:bodyPr/>
        <a:lstStyle/>
        <a:p>
          <a:endParaRPr lang="en-US"/>
        </a:p>
      </dgm:t>
    </dgm:pt>
    <dgm:pt modelId="{1A2D64D8-7246-4E80-AA98-99BE5FEBC864}">
      <dgm:prSet phldrT="[Text]"/>
      <dgm:spPr/>
      <dgm:t>
        <a:bodyPr/>
        <a:lstStyle/>
        <a:p>
          <a:r>
            <a:rPr lang="en-US" dirty="0"/>
            <a:t>Interns, volunteers</a:t>
          </a:r>
        </a:p>
      </dgm:t>
    </dgm:pt>
    <dgm:pt modelId="{D89278BF-8378-477F-8FC3-E743EA31835B}" type="parTrans" cxnId="{5410F761-D2FA-444A-BD17-FEE8EBD2F406}">
      <dgm:prSet/>
      <dgm:spPr/>
      <dgm:t>
        <a:bodyPr/>
        <a:lstStyle/>
        <a:p>
          <a:endParaRPr lang="en-US"/>
        </a:p>
      </dgm:t>
    </dgm:pt>
    <dgm:pt modelId="{D33972A6-EEF4-407E-85BE-50B1C2516F6A}" type="sibTrans" cxnId="{5410F761-D2FA-444A-BD17-FEE8EBD2F406}">
      <dgm:prSet/>
      <dgm:spPr/>
      <dgm:t>
        <a:bodyPr/>
        <a:lstStyle/>
        <a:p>
          <a:endParaRPr lang="en-US"/>
        </a:p>
      </dgm:t>
    </dgm:pt>
    <dgm:pt modelId="{C42E2381-63F5-457A-94A8-A06137C4D4DC}">
      <dgm:prSet phldrT="[Text]"/>
      <dgm:spPr/>
      <dgm:t>
        <a:bodyPr/>
        <a:lstStyle/>
        <a:p>
          <a:r>
            <a:rPr lang="en-US" b="1" dirty="0"/>
            <a:t>Collections</a:t>
          </a:r>
        </a:p>
      </dgm:t>
    </dgm:pt>
    <dgm:pt modelId="{49DCFD58-20F8-462A-9946-16F09F08261B}" type="parTrans" cxnId="{F456671B-E6A4-4B52-8EC7-403CF645FCF0}">
      <dgm:prSet/>
      <dgm:spPr/>
      <dgm:t>
        <a:bodyPr/>
        <a:lstStyle/>
        <a:p>
          <a:endParaRPr lang="en-US"/>
        </a:p>
      </dgm:t>
    </dgm:pt>
    <dgm:pt modelId="{121D0E42-6630-42DB-99BB-F64EBBF03CD3}" type="sibTrans" cxnId="{F456671B-E6A4-4B52-8EC7-403CF645FCF0}">
      <dgm:prSet/>
      <dgm:spPr/>
      <dgm:t>
        <a:bodyPr/>
        <a:lstStyle/>
        <a:p>
          <a:endParaRPr lang="en-US"/>
        </a:p>
      </dgm:t>
    </dgm:pt>
    <dgm:pt modelId="{08701DDC-6E4B-4CC6-BA6E-303D616211E5}">
      <dgm:prSet phldrT="[Text]"/>
      <dgm:spPr/>
      <dgm:t>
        <a:bodyPr/>
        <a:lstStyle/>
        <a:p>
          <a:r>
            <a:rPr lang="en-US" dirty="0"/>
            <a:t>Largest collection of US, European auto books, journals, manuals, photographs</a:t>
          </a:r>
        </a:p>
      </dgm:t>
    </dgm:pt>
    <dgm:pt modelId="{DAFC4380-F92C-48D0-8BB5-9A910BD11921}" type="parTrans" cxnId="{4E5E4DC2-ED4E-4939-9359-843B6D6F572C}">
      <dgm:prSet/>
      <dgm:spPr/>
      <dgm:t>
        <a:bodyPr/>
        <a:lstStyle/>
        <a:p>
          <a:endParaRPr lang="en-US"/>
        </a:p>
      </dgm:t>
    </dgm:pt>
    <dgm:pt modelId="{5D9E5C0E-AE93-499B-82EC-0D39C1FC2A5D}" type="sibTrans" cxnId="{4E5E4DC2-ED4E-4939-9359-843B6D6F572C}">
      <dgm:prSet/>
      <dgm:spPr/>
      <dgm:t>
        <a:bodyPr/>
        <a:lstStyle/>
        <a:p>
          <a:endParaRPr lang="en-US"/>
        </a:p>
      </dgm:t>
    </dgm:pt>
    <dgm:pt modelId="{3BF23BE5-6504-4C20-AFD8-9134D6BA00AE}" type="pres">
      <dgm:prSet presAssocID="{3488650C-EF21-45A2-9333-F19367F3A29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1367EC-6E36-4F0B-9F72-577B4B8536D4}" type="pres">
      <dgm:prSet presAssocID="{90AB7066-2A2F-4D80-8008-28530164057D}" presName="composite" presStyleCnt="0"/>
      <dgm:spPr/>
    </dgm:pt>
    <dgm:pt modelId="{42D5CF8B-88D6-4EDA-8572-4FDC47C48348}" type="pres">
      <dgm:prSet presAssocID="{90AB7066-2A2F-4D80-8008-28530164057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25F13-2F65-4D9E-A78F-06D2C18D571E}" type="pres">
      <dgm:prSet presAssocID="{90AB7066-2A2F-4D80-8008-28530164057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46184-DD30-4CC0-80FB-25BA7D9275B2}" type="pres">
      <dgm:prSet presAssocID="{14351978-332E-408C-A547-B1A2D73A4AA3}" presName="sp" presStyleCnt="0"/>
      <dgm:spPr/>
    </dgm:pt>
    <dgm:pt modelId="{A2AE45FE-A649-4850-9507-8D07AB72002E}" type="pres">
      <dgm:prSet presAssocID="{5C5FD9B5-7597-445A-9E87-4CD709618B1F}" presName="composite" presStyleCnt="0"/>
      <dgm:spPr/>
    </dgm:pt>
    <dgm:pt modelId="{E2D1954C-5573-4712-9A7B-9C1B95830960}" type="pres">
      <dgm:prSet presAssocID="{5C5FD9B5-7597-445A-9E87-4CD709618B1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CC966-7E03-4D9C-93C8-5B95FF86AF7C}" type="pres">
      <dgm:prSet presAssocID="{5C5FD9B5-7597-445A-9E87-4CD709618B1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6B00C-D915-48A1-ADC8-EDCFF1285CC7}" type="pres">
      <dgm:prSet presAssocID="{15E00096-8059-4C43-AC2C-B47FC9B47ABB}" presName="sp" presStyleCnt="0"/>
      <dgm:spPr/>
    </dgm:pt>
    <dgm:pt modelId="{510A4B4C-AB5C-4548-9D64-5FE6F30C5EA5}" type="pres">
      <dgm:prSet presAssocID="{C42E2381-63F5-457A-94A8-A06137C4D4DC}" presName="composite" presStyleCnt="0"/>
      <dgm:spPr/>
    </dgm:pt>
    <dgm:pt modelId="{347702C0-DF34-4769-8122-AEAB5B3B4244}" type="pres">
      <dgm:prSet presAssocID="{C42E2381-63F5-457A-94A8-A06137C4D4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F6CC1-65E1-42DA-8D98-DAA00730B324}" type="pres">
      <dgm:prSet presAssocID="{C42E2381-63F5-457A-94A8-A06137C4D4D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CD3642-1538-4571-88D1-3138D0217E36}" type="presOf" srcId="{90AB7066-2A2F-4D80-8008-28530164057D}" destId="{42D5CF8B-88D6-4EDA-8572-4FDC47C48348}" srcOrd="0" destOrd="0" presId="urn:microsoft.com/office/officeart/2005/8/layout/chevron2"/>
    <dgm:cxn modelId="{25A68574-7F6A-4B76-BA5C-C58F82C477C2}" srcId="{5C5FD9B5-7597-445A-9E87-4CD709618B1F}" destId="{BDC48E3A-B853-479A-8C57-0728BB0D3AF2}" srcOrd="0" destOrd="0" parTransId="{F2F3E2FE-CC59-4C8D-9A3B-D92D802A251D}" sibTransId="{3874D961-C8B7-4EA7-A238-60C7494AEF22}"/>
    <dgm:cxn modelId="{4E5E4DC2-ED4E-4939-9359-843B6D6F572C}" srcId="{C42E2381-63F5-457A-94A8-A06137C4D4DC}" destId="{08701DDC-6E4B-4CC6-BA6E-303D616211E5}" srcOrd="0" destOrd="0" parTransId="{DAFC4380-F92C-48D0-8BB5-9A910BD11921}" sibTransId="{5D9E5C0E-AE93-499B-82EC-0D39C1FC2A5D}"/>
    <dgm:cxn modelId="{4F6C7B18-981F-4A79-B5EE-7E932E76190C}" type="presOf" srcId="{5C5FD9B5-7597-445A-9E87-4CD709618B1F}" destId="{E2D1954C-5573-4712-9A7B-9C1B95830960}" srcOrd="0" destOrd="0" presId="urn:microsoft.com/office/officeart/2005/8/layout/chevron2"/>
    <dgm:cxn modelId="{0344D99F-978D-489B-9A30-3B0CF4F1C2DA}" type="presOf" srcId="{08701DDC-6E4B-4CC6-BA6E-303D616211E5}" destId="{F6EF6CC1-65E1-42DA-8D98-DAA00730B324}" srcOrd="0" destOrd="0" presId="urn:microsoft.com/office/officeart/2005/8/layout/chevron2"/>
    <dgm:cxn modelId="{F456671B-E6A4-4B52-8EC7-403CF645FCF0}" srcId="{3488650C-EF21-45A2-9333-F19367F3A29A}" destId="{C42E2381-63F5-457A-94A8-A06137C4D4DC}" srcOrd="2" destOrd="0" parTransId="{49DCFD58-20F8-462A-9946-16F09F08261B}" sibTransId="{121D0E42-6630-42DB-99BB-F64EBBF03CD3}"/>
    <dgm:cxn modelId="{F5A29EE7-2A57-481B-A2CD-CB52D920F703}" type="presOf" srcId="{40C0303C-65AE-4755-97E8-7D82B97F41EF}" destId="{BB125F13-2F65-4D9E-A78F-06D2C18D571E}" srcOrd="0" destOrd="0" presId="urn:microsoft.com/office/officeart/2005/8/layout/chevron2"/>
    <dgm:cxn modelId="{DC52042D-9C73-4DF9-837A-A1DCA5BF42FD}" srcId="{3488650C-EF21-45A2-9333-F19367F3A29A}" destId="{5C5FD9B5-7597-445A-9E87-4CD709618B1F}" srcOrd="1" destOrd="0" parTransId="{999B4D01-EB6F-4F59-927C-D4AD1C19D8C5}" sibTransId="{15E00096-8059-4C43-AC2C-B47FC9B47ABB}"/>
    <dgm:cxn modelId="{0CB9AF20-E8D2-4412-87A8-B47262ABE8B4}" type="presOf" srcId="{A4F9AA99-07A8-4FF8-A34C-F54FE2F194CF}" destId="{BB125F13-2F65-4D9E-A78F-06D2C18D571E}" srcOrd="0" destOrd="1" presId="urn:microsoft.com/office/officeart/2005/8/layout/chevron2"/>
    <dgm:cxn modelId="{A999E061-B4AC-4ADD-81BA-5E0498037588}" type="presOf" srcId="{1A2D64D8-7246-4E80-AA98-99BE5FEBC864}" destId="{54ECC966-7E03-4D9C-93C8-5B95FF86AF7C}" srcOrd="0" destOrd="1" presId="urn:microsoft.com/office/officeart/2005/8/layout/chevron2"/>
    <dgm:cxn modelId="{E1EEF9FF-11DB-45F2-8AD2-2599022B4517}" type="presOf" srcId="{3488650C-EF21-45A2-9333-F19367F3A29A}" destId="{3BF23BE5-6504-4C20-AFD8-9134D6BA00AE}" srcOrd="0" destOrd="0" presId="urn:microsoft.com/office/officeart/2005/8/layout/chevron2"/>
    <dgm:cxn modelId="{5410F761-D2FA-444A-BD17-FEE8EBD2F406}" srcId="{5C5FD9B5-7597-445A-9E87-4CD709618B1F}" destId="{1A2D64D8-7246-4E80-AA98-99BE5FEBC864}" srcOrd="1" destOrd="0" parTransId="{D89278BF-8378-477F-8FC3-E743EA31835B}" sibTransId="{D33972A6-EEF4-407E-85BE-50B1C2516F6A}"/>
    <dgm:cxn modelId="{F03A9C08-BFF2-44E2-AFA0-F0BCF56B1ECA}" srcId="{3488650C-EF21-45A2-9333-F19367F3A29A}" destId="{90AB7066-2A2F-4D80-8008-28530164057D}" srcOrd="0" destOrd="0" parTransId="{84F840F2-3CD1-4996-810D-7879EDFEFA69}" sibTransId="{14351978-332E-408C-A547-B1A2D73A4AA3}"/>
    <dgm:cxn modelId="{58C52515-8868-4100-98A8-BE5C92485670}" type="presOf" srcId="{C42E2381-63F5-457A-94A8-A06137C4D4DC}" destId="{347702C0-DF34-4769-8122-AEAB5B3B4244}" srcOrd="0" destOrd="0" presId="urn:microsoft.com/office/officeart/2005/8/layout/chevron2"/>
    <dgm:cxn modelId="{03072B76-42AF-44C6-8B5A-2FA558B3345E}" srcId="{90AB7066-2A2F-4D80-8008-28530164057D}" destId="{40C0303C-65AE-4755-97E8-7D82B97F41EF}" srcOrd="0" destOrd="0" parTransId="{38FEDA97-B9E8-46C5-9247-EB90CF923570}" sibTransId="{57A0C7B3-F6C4-4321-998D-2D5CF086192B}"/>
    <dgm:cxn modelId="{287820F6-3B6D-461C-BC19-A4EF3203F47E}" type="presOf" srcId="{BDC48E3A-B853-479A-8C57-0728BB0D3AF2}" destId="{54ECC966-7E03-4D9C-93C8-5B95FF86AF7C}" srcOrd="0" destOrd="0" presId="urn:microsoft.com/office/officeart/2005/8/layout/chevron2"/>
    <dgm:cxn modelId="{93BAF919-194C-4B16-A6CD-AB717BAA52FC}" srcId="{90AB7066-2A2F-4D80-8008-28530164057D}" destId="{A4F9AA99-07A8-4FF8-A34C-F54FE2F194CF}" srcOrd="1" destOrd="0" parTransId="{88BC8F34-AAEF-4437-8992-412731D4FE17}" sibTransId="{9C8E102F-383B-4812-B7D9-6CBE78CD9153}"/>
    <dgm:cxn modelId="{109C13E3-0F97-4777-99C4-D0427C26D120}" type="presParOf" srcId="{3BF23BE5-6504-4C20-AFD8-9134D6BA00AE}" destId="{171367EC-6E36-4F0B-9F72-577B4B8536D4}" srcOrd="0" destOrd="0" presId="urn:microsoft.com/office/officeart/2005/8/layout/chevron2"/>
    <dgm:cxn modelId="{9F235768-98F3-4EFD-BBB6-01F3AC430BB6}" type="presParOf" srcId="{171367EC-6E36-4F0B-9F72-577B4B8536D4}" destId="{42D5CF8B-88D6-4EDA-8572-4FDC47C48348}" srcOrd="0" destOrd="0" presId="urn:microsoft.com/office/officeart/2005/8/layout/chevron2"/>
    <dgm:cxn modelId="{5A6D0516-5E25-49E5-946E-C0FE210C8325}" type="presParOf" srcId="{171367EC-6E36-4F0B-9F72-577B4B8536D4}" destId="{BB125F13-2F65-4D9E-A78F-06D2C18D571E}" srcOrd="1" destOrd="0" presId="urn:microsoft.com/office/officeart/2005/8/layout/chevron2"/>
    <dgm:cxn modelId="{3836CD21-C145-4E3C-A41C-F748445D69A0}" type="presParOf" srcId="{3BF23BE5-6504-4C20-AFD8-9134D6BA00AE}" destId="{DB146184-DD30-4CC0-80FB-25BA7D9275B2}" srcOrd="1" destOrd="0" presId="urn:microsoft.com/office/officeart/2005/8/layout/chevron2"/>
    <dgm:cxn modelId="{2C2C0DF5-F54D-450B-AB10-885EC8DD6AAB}" type="presParOf" srcId="{3BF23BE5-6504-4C20-AFD8-9134D6BA00AE}" destId="{A2AE45FE-A649-4850-9507-8D07AB72002E}" srcOrd="2" destOrd="0" presId="urn:microsoft.com/office/officeart/2005/8/layout/chevron2"/>
    <dgm:cxn modelId="{7805A01F-15ED-4508-8987-37C61B42DB52}" type="presParOf" srcId="{A2AE45FE-A649-4850-9507-8D07AB72002E}" destId="{E2D1954C-5573-4712-9A7B-9C1B95830960}" srcOrd="0" destOrd="0" presId="urn:microsoft.com/office/officeart/2005/8/layout/chevron2"/>
    <dgm:cxn modelId="{FAFE56CC-8164-4D44-B187-77423356597C}" type="presParOf" srcId="{A2AE45FE-A649-4850-9507-8D07AB72002E}" destId="{54ECC966-7E03-4D9C-93C8-5B95FF86AF7C}" srcOrd="1" destOrd="0" presId="urn:microsoft.com/office/officeart/2005/8/layout/chevron2"/>
    <dgm:cxn modelId="{5E01A04D-9837-48F8-BD2E-2A6C1BA1FF49}" type="presParOf" srcId="{3BF23BE5-6504-4C20-AFD8-9134D6BA00AE}" destId="{35A6B00C-D915-48A1-ADC8-EDCFF1285CC7}" srcOrd="3" destOrd="0" presId="urn:microsoft.com/office/officeart/2005/8/layout/chevron2"/>
    <dgm:cxn modelId="{D9964DA7-48DF-4AED-ACB2-54AFF342D71E}" type="presParOf" srcId="{3BF23BE5-6504-4C20-AFD8-9134D6BA00AE}" destId="{510A4B4C-AB5C-4548-9D64-5FE6F30C5EA5}" srcOrd="4" destOrd="0" presId="urn:microsoft.com/office/officeart/2005/8/layout/chevron2"/>
    <dgm:cxn modelId="{62196601-5982-4BD8-BA83-AA3EA63DB741}" type="presParOf" srcId="{510A4B4C-AB5C-4548-9D64-5FE6F30C5EA5}" destId="{347702C0-DF34-4769-8122-AEAB5B3B4244}" srcOrd="0" destOrd="0" presId="urn:microsoft.com/office/officeart/2005/8/layout/chevron2"/>
    <dgm:cxn modelId="{54A65C45-449A-4E16-B9E3-0F0CD7006041}" type="presParOf" srcId="{510A4B4C-AB5C-4548-9D64-5FE6F30C5EA5}" destId="{F6EF6CC1-65E1-42DA-8D98-DAA00730B32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0C0BC5-AFF8-4EB8-B321-7F9F9EA3AF28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08C827-D31C-4796-A3E2-7BA7328ED5BE}">
      <dgm:prSet custT="1"/>
      <dgm:spPr/>
      <dgm:t>
        <a:bodyPr/>
        <a:lstStyle/>
        <a:p>
          <a:r>
            <a:rPr lang="en-US" sz="1900" b="1" dirty="0"/>
            <a:t>1 million slides &amp;  negatives</a:t>
          </a:r>
        </a:p>
      </dgm:t>
    </dgm:pt>
    <dgm:pt modelId="{3732F4CC-813F-4395-9ED5-9BC346BD165E}" type="parTrans" cxnId="{BCBBAD4D-C45E-4283-AAC8-8857BFCA577A}">
      <dgm:prSet/>
      <dgm:spPr/>
      <dgm:t>
        <a:bodyPr/>
        <a:lstStyle/>
        <a:p>
          <a:endParaRPr lang="en-US"/>
        </a:p>
      </dgm:t>
    </dgm:pt>
    <dgm:pt modelId="{0C475811-939C-40BF-AFFE-342E745A9AE6}" type="sibTrans" cxnId="{BCBBAD4D-C45E-4283-AAC8-8857BFCA577A}">
      <dgm:prSet/>
      <dgm:spPr/>
      <dgm:t>
        <a:bodyPr/>
        <a:lstStyle/>
        <a:p>
          <a:endParaRPr lang="en-US"/>
        </a:p>
      </dgm:t>
    </dgm:pt>
    <dgm:pt modelId="{5C2EFED3-4C30-436C-BCB6-46D1D210358B}">
      <dgm:prSet custT="1"/>
      <dgm:spPr/>
      <dgm:t>
        <a:bodyPr/>
        <a:lstStyle/>
        <a:p>
          <a:r>
            <a:rPr lang="en-US" sz="2000" b="1" dirty="0"/>
            <a:t>1 million prints</a:t>
          </a:r>
        </a:p>
      </dgm:t>
    </dgm:pt>
    <dgm:pt modelId="{F2E9695A-9633-42A1-8C3A-861E2BF6D221}" type="parTrans" cxnId="{BF5A30BD-4DCB-4293-84D5-E2A9772FEB81}">
      <dgm:prSet/>
      <dgm:spPr/>
      <dgm:t>
        <a:bodyPr/>
        <a:lstStyle/>
        <a:p>
          <a:endParaRPr lang="en-US"/>
        </a:p>
      </dgm:t>
    </dgm:pt>
    <dgm:pt modelId="{F6A16A5C-B371-45BE-BF9D-6EED30EE4E9A}" type="sibTrans" cxnId="{BF5A30BD-4DCB-4293-84D5-E2A9772FEB81}">
      <dgm:prSet/>
      <dgm:spPr/>
      <dgm:t>
        <a:bodyPr/>
        <a:lstStyle/>
        <a:p>
          <a:endParaRPr lang="en-US"/>
        </a:p>
      </dgm:t>
    </dgm:pt>
    <dgm:pt modelId="{812E7F01-30E8-45C6-A99D-60B90C58BA70}">
      <dgm:prSet custT="1"/>
      <dgm:spPr/>
      <dgm:t>
        <a:bodyPr/>
        <a:lstStyle/>
        <a:p>
          <a:r>
            <a:rPr lang="en-US" sz="2000" b="1" dirty="0"/>
            <a:t>50,000 born digital images</a:t>
          </a:r>
        </a:p>
      </dgm:t>
    </dgm:pt>
    <dgm:pt modelId="{69C63D12-3F7A-4CEF-B667-CABE468BECAE}" type="parTrans" cxnId="{10253AA6-C0E9-4DB1-8BB4-8F151D320064}">
      <dgm:prSet/>
      <dgm:spPr/>
      <dgm:t>
        <a:bodyPr/>
        <a:lstStyle/>
        <a:p>
          <a:endParaRPr lang="en-US"/>
        </a:p>
      </dgm:t>
    </dgm:pt>
    <dgm:pt modelId="{316B548B-B95D-4B39-9AFF-E273026F8F36}" type="sibTrans" cxnId="{10253AA6-C0E9-4DB1-8BB4-8F151D320064}">
      <dgm:prSet/>
      <dgm:spPr/>
      <dgm:t>
        <a:bodyPr/>
        <a:lstStyle/>
        <a:p>
          <a:endParaRPr lang="en-US"/>
        </a:p>
      </dgm:t>
    </dgm:pt>
    <dgm:pt modelId="{52AD7133-9B3E-4B18-97FF-DB9782E7ACA8}" type="pres">
      <dgm:prSet presAssocID="{BE0C0BC5-AFF8-4EB8-B321-7F9F9EA3AF2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D71599-E5C5-429A-9B7E-E4C13F69724B}" type="pres">
      <dgm:prSet presAssocID="{BE0C0BC5-AFF8-4EB8-B321-7F9F9EA3AF28}" presName="wedge1" presStyleLbl="node1" presStyleIdx="0" presStyleCnt="3"/>
      <dgm:spPr/>
      <dgm:t>
        <a:bodyPr/>
        <a:lstStyle/>
        <a:p>
          <a:endParaRPr lang="en-US"/>
        </a:p>
      </dgm:t>
    </dgm:pt>
    <dgm:pt modelId="{3D243A36-09C7-4077-9C64-58E99C65CDFE}" type="pres">
      <dgm:prSet presAssocID="{BE0C0BC5-AFF8-4EB8-B321-7F9F9EA3AF2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7BA6E-19DE-40D5-B6A3-0AD37B95D95A}" type="pres">
      <dgm:prSet presAssocID="{BE0C0BC5-AFF8-4EB8-B321-7F9F9EA3AF28}" presName="wedge2" presStyleLbl="node1" presStyleIdx="1" presStyleCnt="3"/>
      <dgm:spPr/>
      <dgm:t>
        <a:bodyPr/>
        <a:lstStyle/>
        <a:p>
          <a:endParaRPr lang="en-US"/>
        </a:p>
      </dgm:t>
    </dgm:pt>
    <dgm:pt modelId="{2EF67A0B-A4BB-4B0D-ACC9-841F7D398B4D}" type="pres">
      <dgm:prSet presAssocID="{BE0C0BC5-AFF8-4EB8-B321-7F9F9EA3AF2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A0E85-03B4-4EE6-B966-19AB53A5DC85}" type="pres">
      <dgm:prSet presAssocID="{BE0C0BC5-AFF8-4EB8-B321-7F9F9EA3AF28}" presName="wedge3" presStyleLbl="node1" presStyleIdx="2" presStyleCnt="3"/>
      <dgm:spPr/>
      <dgm:t>
        <a:bodyPr/>
        <a:lstStyle/>
        <a:p>
          <a:endParaRPr lang="en-US"/>
        </a:p>
      </dgm:t>
    </dgm:pt>
    <dgm:pt modelId="{C5EA6FF2-231B-4931-9718-5B031ECAD8DC}" type="pres">
      <dgm:prSet presAssocID="{BE0C0BC5-AFF8-4EB8-B321-7F9F9EA3AF2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C132-8F9D-45D4-B792-B217B1C7BAB7}" type="presOf" srcId="{1208C827-D31C-4796-A3E2-7BA7328ED5BE}" destId="{F4D71599-E5C5-429A-9B7E-E4C13F69724B}" srcOrd="0" destOrd="0" presId="urn:microsoft.com/office/officeart/2005/8/layout/chart3"/>
    <dgm:cxn modelId="{4572C131-099B-46C3-AE04-E9763E75E6E6}" type="presOf" srcId="{5C2EFED3-4C30-436C-BCB6-46D1D210358B}" destId="{7CE7BA6E-19DE-40D5-B6A3-0AD37B95D95A}" srcOrd="0" destOrd="0" presId="urn:microsoft.com/office/officeart/2005/8/layout/chart3"/>
    <dgm:cxn modelId="{8089AC4D-4E53-4E29-ACFB-CBC7A56FA9FB}" type="presOf" srcId="{1208C827-D31C-4796-A3E2-7BA7328ED5BE}" destId="{3D243A36-09C7-4077-9C64-58E99C65CDFE}" srcOrd="1" destOrd="0" presId="urn:microsoft.com/office/officeart/2005/8/layout/chart3"/>
    <dgm:cxn modelId="{65F3EB6F-3602-4853-9423-BDFEA0FA0DDC}" type="presOf" srcId="{5C2EFED3-4C30-436C-BCB6-46D1D210358B}" destId="{2EF67A0B-A4BB-4B0D-ACC9-841F7D398B4D}" srcOrd="1" destOrd="0" presId="urn:microsoft.com/office/officeart/2005/8/layout/chart3"/>
    <dgm:cxn modelId="{932CB93B-6FB3-4182-84D4-035F0720AF33}" type="presOf" srcId="{812E7F01-30E8-45C6-A99D-60B90C58BA70}" destId="{DBAA0E85-03B4-4EE6-B966-19AB53A5DC85}" srcOrd="0" destOrd="0" presId="urn:microsoft.com/office/officeart/2005/8/layout/chart3"/>
    <dgm:cxn modelId="{BF5A30BD-4DCB-4293-84D5-E2A9772FEB81}" srcId="{BE0C0BC5-AFF8-4EB8-B321-7F9F9EA3AF28}" destId="{5C2EFED3-4C30-436C-BCB6-46D1D210358B}" srcOrd="1" destOrd="0" parTransId="{F2E9695A-9633-42A1-8C3A-861E2BF6D221}" sibTransId="{F6A16A5C-B371-45BE-BF9D-6EED30EE4E9A}"/>
    <dgm:cxn modelId="{55A79101-7664-448A-95FD-8D1932932D6B}" type="presOf" srcId="{812E7F01-30E8-45C6-A99D-60B90C58BA70}" destId="{C5EA6FF2-231B-4931-9718-5B031ECAD8DC}" srcOrd="1" destOrd="0" presId="urn:microsoft.com/office/officeart/2005/8/layout/chart3"/>
    <dgm:cxn modelId="{10253AA6-C0E9-4DB1-8BB4-8F151D320064}" srcId="{BE0C0BC5-AFF8-4EB8-B321-7F9F9EA3AF28}" destId="{812E7F01-30E8-45C6-A99D-60B90C58BA70}" srcOrd="2" destOrd="0" parTransId="{69C63D12-3F7A-4CEF-B667-CABE468BECAE}" sibTransId="{316B548B-B95D-4B39-9AFF-E273026F8F36}"/>
    <dgm:cxn modelId="{BCBBAD4D-C45E-4283-AAC8-8857BFCA577A}" srcId="{BE0C0BC5-AFF8-4EB8-B321-7F9F9EA3AF28}" destId="{1208C827-D31C-4796-A3E2-7BA7328ED5BE}" srcOrd="0" destOrd="0" parTransId="{3732F4CC-813F-4395-9ED5-9BC346BD165E}" sibTransId="{0C475811-939C-40BF-AFFE-342E745A9AE6}"/>
    <dgm:cxn modelId="{093AD4EA-C238-4983-B01B-983FD1881821}" type="presOf" srcId="{BE0C0BC5-AFF8-4EB8-B321-7F9F9EA3AF28}" destId="{52AD7133-9B3E-4B18-97FF-DB9782E7ACA8}" srcOrd="0" destOrd="0" presId="urn:microsoft.com/office/officeart/2005/8/layout/chart3"/>
    <dgm:cxn modelId="{59D16286-716A-4FD9-AFA9-7B8BAB35AE25}" type="presParOf" srcId="{52AD7133-9B3E-4B18-97FF-DB9782E7ACA8}" destId="{F4D71599-E5C5-429A-9B7E-E4C13F69724B}" srcOrd="0" destOrd="0" presId="urn:microsoft.com/office/officeart/2005/8/layout/chart3"/>
    <dgm:cxn modelId="{CCD5956C-E928-4D7C-915F-58AA9ECF457A}" type="presParOf" srcId="{52AD7133-9B3E-4B18-97FF-DB9782E7ACA8}" destId="{3D243A36-09C7-4077-9C64-58E99C65CDFE}" srcOrd="1" destOrd="0" presId="urn:microsoft.com/office/officeart/2005/8/layout/chart3"/>
    <dgm:cxn modelId="{5C004DDD-C5E8-4CF7-ABA9-99069EAD050A}" type="presParOf" srcId="{52AD7133-9B3E-4B18-97FF-DB9782E7ACA8}" destId="{7CE7BA6E-19DE-40D5-B6A3-0AD37B95D95A}" srcOrd="2" destOrd="0" presId="urn:microsoft.com/office/officeart/2005/8/layout/chart3"/>
    <dgm:cxn modelId="{04E52030-700E-47B3-BC3B-139C7513E1FE}" type="presParOf" srcId="{52AD7133-9B3E-4B18-97FF-DB9782E7ACA8}" destId="{2EF67A0B-A4BB-4B0D-ACC9-841F7D398B4D}" srcOrd="3" destOrd="0" presId="urn:microsoft.com/office/officeart/2005/8/layout/chart3"/>
    <dgm:cxn modelId="{953D9D28-40B7-4809-B06A-D492A12B3638}" type="presParOf" srcId="{52AD7133-9B3E-4B18-97FF-DB9782E7ACA8}" destId="{DBAA0E85-03B4-4EE6-B966-19AB53A5DC85}" srcOrd="4" destOrd="0" presId="urn:microsoft.com/office/officeart/2005/8/layout/chart3"/>
    <dgm:cxn modelId="{C9627B3B-964A-4D72-8095-ECEAB559930C}" type="presParOf" srcId="{52AD7133-9B3E-4B18-97FF-DB9782E7ACA8}" destId="{C5EA6FF2-231B-4931-9718-5B031ECAD8D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218107-B2F9-45DD-BCF8-4C08BB3F456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30EA66-4CA6-4039-BF71-E340CE1ED683}">
      <dgm:prSet/>
      <dgm:spPr/>
      <dgm:t>
        <a:bodyPr/>
        <a:lstStyle/>
        <a:p>
          <a:r>
            <a:rPr lang="en-US" dirty="0"/>
            <a:t>Slides &amp; negatives as priority</a:t>
          </a:r>
        </a:p>
      </dgm:t>
    </dgm:pt>
    <dgm:pt modelId="{B8C41569-60D3-4C0A-B5EB-35949D11E1DF}" type="parTrans" cxnId="{ADE952BE-066A-4B5D-AAAD-665E3D920424}">
      <dgm:prSet/>
      <dgm:spPr/>
      <dgm:t>
        <a:bodyPr/>
        <a:lstStyle/>
        <a:p>
          <a:endParaRPr lang="en-US"/>
        </a:p>
      </dgm:t>
    </dgm:pt>
    <dgm:pt modelId="{FDB85795-390E-48DC-9419-2732E6EFADEC}" type="sibTrans" cxnId="{ADE952BE-066A-4B5D-AAAD-665E3D920424}">
      <dgm:prSet/>
      <dgm:spPr/>
      <dgm:t>
        <a:bodyPr/>
        <a:lstStyle/>
        <a:p>
          <a:endParaRPr lang="en-US"/>
        </a:p>
      </dgm:t>
    </dgm:pt>
    <dgm:pt modelId="{FA51A288-1A6A-430A-945F-C088E5BE1BE1}">
      <dgm:prSet/>
      <dgm:spPr/>
      <dgm:t>
        <a:bodyPr/>
        <a:lstStyle/>
        <a:p>
          <a:r>
            <a:rPr lang="en-US" dirty="0"/>
            <a:t>Demand for racing legacy</a:t>
          </a:r>
        </a:p>
      </dgm:t>
    </dgm:pt>
    <dgm:pt modelId="{14085B40-10B4-4F9F-AC37-50CF5E611EEE}" type="parTrans" cxnId="{3DE5DECD-B86C-456E-93B6-F821FB3862A9}">
      <dgm:prSet/>
      <dgm:spPr/>
      <dgm:t>
        <a:bodyPr/>
        <a:lstStyle/>
        <a:p>
          <a:endParaRPr lang="en-US"/>
        </a:p>
      </dgm:t>
    </dgm:pt>
    <dgm:pt modelId="{4C15B85E-F56B-4E05-8E28-420E6B788800}" type="sibTrans" cxnId="{3DE5DECD-B86C-456E-93B6-F821FB3862A9}">
      <dgm:prSet/>
      <dgm:spPr/>
      <dgm:t>
        <a:bodyPr/>
        <a:lstStyle/>
        <a:p>
          <a:endParaRPr lang="en-US"/>
        </a:p>
      </dgm:t>
    </dgm:pt>
    <dgm:pt modelId="{2D388D56-DEE9-49AD-9198-B8114A0832A7}">
      <dgm:prSet/>
      <dgm:spPr/>
      <dgm:t>
        <a:bodyPr/>
        <a:lstStyle/>
        <a:p>
          <a:r>
            <a:rPr lang="en-US" dirty="0"/>
            <a:t>Meet archival  standards</a:t>
          </a:r>
        </a:p>
      </dgm:t>
    </dgm:pt>
    <dgm:pt modelId="{6D9B151B-C1CD-42D0-8840-AACFA2D0DDB4}" type="parTrans" cxnId="{89E26BCA-51C2-4F9E-A453-50D16F96D3CC}">
      <dgm:prSet/>
      <dgm:spPr/>
      <dgm:t>
        <a:bodyPr/>
        <a:lstStyle/>
        <a:p>
          <a:endParaRPr lang="en-US"/>
        </a:p>
      </dgm:t>
    </dgm:pt>
    <dgm:pt modelId="{59EFE72C-8754-4351-BC03-6E409E9C014A}" type="sibTrans" cxnId="{89E26BCA-51C2-4F9E-A453-50D16F96D3CC}">
      <dgm:prSet/>
      <dgm:spPr/>
      <dgm:t>
        <a:bodyPr/>
        <a:lstStyle/>
        <a:p>
          <a:endParaRPr lang="en-US"/>
        </a:p>
      </dgm:t>
    </dgm:pt>
    <dgm:pt modelId="{06AD855B-D9F4-473E-9FD9-78A2C16ECB1A}">
      <dgm:prSet custT="1"/>
      <dgm:spPr/>
      <dgm:t>
        <a:bodyPr/>
        <a:lstStyle/>
        <a:p>
          <a:r>
            <a:rPr lang="en-US" sz="3600" b="1" i="1" dirty="0">
              <a:solidFill>
                <a:schemeClr val="tx1"/>
              </a:solidFill>
            </a:rPr>
            <a:t>Not for revenue</a:t>
          </a:r>
          <a:endParaRPr lang="en-US" sz="3600" dirty="0">
            <a:solidFill>
              <a:schemeClr val="tx1"/>
            </a:solidFill>
          </a:endParaRPr>
        </a:p>
      </dgm:t>
    </dgm:pt>
    <dgm:pt modelId="{ED8105AE-6EC9-4DC0-81F7-17CBD7C19434}" type="parTrans" cxnId="{2996848E-157B-4146-B346-01BEBB07C387}">
      <dgm:prSet/>
      <dgm:spPr/>
      <dgm:t>
        <a:bodyPr/>
        <a:lstStyle/>
        <a:p>
          <a:endParaRPr lang="en-US"/>
        </a:p>
      </dgm:t>
    </dgm:pt>
    <dgm:pt modelId="{695C3BEA-DF39-4F5A-8D2A-086AF7D1BA45}" type="sibTrans" cxnId="{2996848E-157B-4146-B346-01BEBB07C387}">
      <dgm:prSet/>
      <dgm:spPr/>
      <dgm:t>
        <a:bodyPr/>
        <a:lstStyle/>
        <a:p>
          <a:endParaRPr lang="en-US"/>
        </a:p>
      </dgm:t>
    </dgm:pt>
    <dgm:pt modelId="{04E33CD0-1BF5-4003-A762-022942FACA7B}" type="pres">
      <dgm:prSet presAssocID="{4D218107-B2F9-45DD-BCF8-4C08BB3F456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1CB500-E970-482C-A138-5C220C3586D4}" type="pres">
      <dgm:prSet presAssocID="{4D218107-B2F9-45DD-BCF8-4C08BB3F4566}" presName="diamond" presStyleLbl="bgShp" presStyleIdx="0" presStyleCnt="1"/>
      <dgm:spPr/>
    </dgm:pt>
    <dgm:pt modelId="{CEFDAE78-8922-4D41-9EF7-ED1354790315}" type="pres">
      <dgm:prSet presAssocID="{4D218107-B2F9-45DD-BCF8-4C08BB3F456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F39A1-D5D3-4990-9578-A8376A94761B}" type="pres">
      <dgm:prSet presAssocID="{4D218107-B2F9-45DD-BCF8-4C08BB3F456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8E2F8-27D9-478F-8E56-179038E774E4}" type="pres">
      <dgm:prSet presAssocID="{4D218107-B2F9-45DD-BCF8-4C08BB3F456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3494D-7604-45E3-BE66-FEFDFA1F4114}" type="pres">
      <dgm:prSet presAssocID="{4D218107-B2F9-45DD-BCF8-4C08BB3F456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6311-5855-4ABA-979C-FB4B43F0E93C}" type="presOf" srcId="{4D218107-B2F9-45DD-BCF8-4C08BB3F4566}" destId="{04E33CD0-1BF5-4003-A762-022942FACA7B}" srcOrd="0" destOrd="0" presId="urn:microsoft.com/office/officeart/2005/8/layout/matrix3"/>
    <dgm:cxn modelId="{D5A5B4B1-259F-40E9-8575-07C467B2E37D}" type="presOf" srcId="{2D388D56-DEE9-49AD-9198-B8114A0832A7}" destId="{72D8E2F8-27D9-478F-8E56-179038E774E4}" srcOrd="0" destOrd="0" presId="urn:microsoft.com/office/officeart/2005/8/layout/matrix3"/>
    <dgm:cxn modelId="{3DE5DECD-B86C-456E-93B6-F821FB3862A9}" srcId="{4D218107-B2F9-45DD-BCF8-4C08BB3F4566}" destId="{FA51A288-1A6A-430A-945F-C088E5BE1BE1}" srcOrd="1" destOrd="0" parTransId="{14085B40-10B4-4F9F-AC37-50CF5E611EEE}" sibTransId="{4C15B85E-F56B-4E05-8E28-420E6B788800}"/>
    <dgm:cxn modelId="{03C4601F-9105-4E0A-A1BA-C28885466E35}" type="presOf" srcId="{FA51A288-1A6A-430A-945F-C088E5BE1BE1}" destId="{FA6F39A1-D5D3-4990-9578-A8376A94761B}" srcOrd="0" destOrd="0" presId="urn:microsoft.com/office/officeart/2005/8/layout/matrix3"/>
    <dgm:cxn modelId="{ADE952BE-066A-4B5D-AAAD-665E3D920424}" srcId="{4D218107-B2F9-45DD-BCF8-4C08BB3F4566}" destId="{8F30EA66-4CA6-4039-BF71-E340CE1ED683}" srcOrd="0" destOrd="0" parTransId="{B8C41569-60D3-4C0A-B5EB-35949D11E1DF}" sibTransId="{FDB85795-390E-48DC-9419-2732E6EFADEC}"/>
    <dgm:cxn modelId="{7CDD3C8E-949E-44AB-947A-CF2A03A21E8C}" type="presOf" srcId="{06AD855B-D9F4-473E-9FD9-78A2C16ECB1A}" destId="{4C93494D-7604-45E3-BE66-FEFDFA1F4114}" srcOrd="0" destOrd="0" presId="urn:microsoft.com/office/officeart/2005/8/layout/matrix3"/>
    <dgm:cxn modelId="{9F424247-E7D1-4C79-BBA6-F67010310D96}" type="presOf" srcId="{8F30EA66-4CA6-4039-BF71-E340CE1ED683}" destId="{CEFDAE78-8922-4D41-9EF7-ED1354790315}" srcOrd="0" destOrd="0" presId="urn:microsoft.com/office/officeart/2005/8/layout/matrix3"/>
    <dgm:cxn modelId="{2996848E-157B-4146-B346-01BEBB07C387}" srcId="{4D218107-B2F9-45DD-BCF8-4C08BB3F4566}" destId="{06AD855B-D9F4-473E-9FD9-78A2C16ECB1A}" srcOrd="3" destOrd="0" parTransId="{ED8105AE-6EC9-4DC0-81F7-17CBD7C19434}" sibTransId="{695C3BEA-DF39-4F5A-8D2A-086AF7D1BA45}"/>
    <dgm:cxn modelId="{89E26BCA-51C2-4F9E-A453-50D16F96D3CC}" srcId="{4D218107-B2F9-45DD-BCF8-4C08BB3F4566}" destId="{2D388D56-DEE9-49AD-9198-B8114A0832A7}" srcOrd="2" destOrd="0" parTransId="{6D9B151B-C1CD-42D0-8840-AACFA2D0DDB4}" sibTransId="{59EFE72C-8754-4351-BC03-6E409E9C014A}"/>
    <dgm:cxn modelId="{E9E1F6A1-0C50-4B1A-9417-F250B8ED1EBC}" type="presParOf" srcId="{04E33CD0-1BF5-4003-A762-022942FACA7B}" destId="{CE1CB500-E970-482C-A138-5C220C3586D4}" srcOrd="0" destOrd="0" presId="urn:microsoft.com/office/officeart/2005/8/layout/matrix3"/>
    <dgm:cxn modelId="{9C06113D-28C5-4B76-9711-8FE81477E968}" type="presParOf" srcId="{04E33CD0-1BF5-4003-A762-022942FACA7B}" destId="{CEFDAE78-8922-4D41-9EF7-ED1354790315}" srcOrd="1" destOrd="0" presId="urn:microsoft.com/office/officeart/2005/8/layout/matrix3"/>
    <dgm:cxn modelId="{E6E77D8D-D47D-4EAB-8F4B-71590BEA3C46}" type="presParOf" srcId="{04E33CD0-1BF5-4003-A762-022942FACA7B}" destId="{FA6F39A1-D5D3-4990-9578-A8376A94761B}" srcOrd="2" destOrd="0" presId="urn:microsoft.com/office/officeart/2005/8/layout/matrix3"/>
    <dgm:cxn modelId="{315F8858-A455-4587-AA1E-1A309082AEBB}" type="presParOf" srcId="{04E33CD0-1BF5-4003-A762-022942FACA7B}" destId="{72D8E2F8-27D9-478F-8E56-179038E774E4}" srcOrd="3" destOrd="0" presId="urn:microsoft.com/office/officeart/2005/8/layout/matrix3"/>
    <dgm:cxn modelId="{79E190FE-E9BF-44D7-A306-D2D3B9E8F347}" type="presParOf" srcId="{04E33CD0-1BF5-4003-A762-022942FACA7B}" destId="{4C93494D-7604-45E3-BE66-FEFDFA1F411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7A64F3-8105-4B09-B5FC-A0F63928817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D12BF-B207-4146-A146-E3B409D06C12}">
      <dgm:prSet/>
      <dgm:spPr/>
      <dgm:t>
        <a:bodyPr/>
        <a:lstStyle/>
        <a:p>
          <a:r>
            <a:rPr lang="en-US"/>
            <a:t>Hosted by Stanford University</a:t>
          </a:r>
        </a:p>
      </dgm:t>
    </dgm:pt>
    <dgm:pt modelId="{B47B5154-7475-4215-B57F-D2FF8F2C84B4}" type="parTrans" cxnId="{55472EC2-0D16-4064-AC69-EA96731D2F9D}">
      <dgm:prSet/>
      <dgm:spPr/>
      <dgm:t>
        <a:bodyPr/>
        <a:lstStyle/>
        <a:p>
          <a:endParaRPr lang="en-US"/>
        </a:p>
      </dgm:t>
    </dgm:pt>
    <dgm:pt modelId="{0B8996D9-B107-464B-B95E-06D8D78ED3E4}" type="sibTrans" cxnId="{55472EC2-0D16-4064-AC69-EA96731D2F9D}">
      <dgm:prSet/>
      <dgm:spPr/>
      <dgm:t>
        <a:bodyPr/>
        <a:lstStyle/>
        <a:p>
          <a:endParaRPr lang="en-US"/>
        </a:p>
      </dgm:t>
    </dgm:pt>
    <dgm:pt modelId="{AD50DB42-E83A-4238-BB1C-C0DDE550AE90}">
      <dgm:prSet/>
      <dgm:spPr/>
      <dgm:t>
        <a:bodyPr/>
        <a:lstStyle/>
        <a:p>
          <a:r>
            <a:rPr lang="en-US"/>
            <a:t>Digitization is outsourced to Pixel Acuity</a:t>
          </a:r>
        </a:p>
      </dgm:t>
    </dgm:pt>
    <dgm:pt modelId="{2A06D8C3-889A-47EA-BFE5-DDB8779CECDC}" type="parTrans" cxnId="{006A3541-C7B5-4B25-B0D2-F6510DC0D807}">
      <dgm:prSet/>
      <dgm:spPr/>
      <dgm:t>
        <a:bodyPr/>
        <a:lstStyle/>
        <a:p>
          <a:endParaRPr lang="en-US"/>
        </a:p>
      </dgm:t>
    </dgm:pt>
    <dgm:pt modelId="{DB9D0A1E-D4D4-4CF9-8504-39AED669FBEC}" type="sibTrans" cxnId="{006A3541-C7B5-4B25-B0D2-F6510DC0D807}">
      <dgm:prSet/>
      <dgm:spPr/>
      <dgm:t>
        <a:bodyPr/>
        <a:lstStyle/>
        <a:p>
          <a:endParaRPr lang="en-US"/>
        </a:p>
      </dgm:t>
    </dgm:pt>
    <dgm:pt modelId="{9DE76A4E-6217-47E3-8E6E-1A490809A3A5}">
      <dgm:prSet/>
      <dgm:spPr/>
      <dgm:t>
        <a:bodyPr/>
        <a:lstStyle/>
        <a:p>
          <a:r>
            <a:rPr lang="en-US" dirty="0"/>
            <a:t>The Revs Institute Library staff and volunteers:</a:t>
          </a:r>
        </a:p>
      </dgm:t>
    </dgm:pt>
    <dgm:pt modelId="{1130BAA0-CB6B-4EAD-9567-471013B1CD19}" type="parTrans" cxnId="{E4526F31-F28E-4AF7-94A5-5D2CACDF1B51}">
      <dgm:prSet/>
      <dgm:spPr/>
      <dgm:t>
        <a:bodyPr/>
        <a:lstStyle/>
        <a:p>
          <a:endParaRPr lang="en-US"/>
        </a:p>
      </dgm:t>
    </dgm:pt>
    <dgm:pt modelId="{B219D3EC-72D8-4AC1-9AF9-BD0AAAE374E4}" type="sibTrans" cxnId="{E4526F31-F28E-4AF7-94A5-5D2CACDF1B51}">
      <dgm:prSet/>
      <dgm:spPr/>
      <dgm:t>
        <a:bodyPr/>
        <a:lstStyle/>
        <a:p>
          <a:endParaRPr lang="en-US"/>
        </a:p>
      </dgm:t>
    </dgm:pt>
    <dgm:pt modelId="{F10597EA-4E6C-456E-9AD5-F01D6B3A5644}">
      <dgm:prSet/>
      <dgm:spPr/>
      <dgm:t>
        <a:bodyPr/>
        <a:lstStyle/>
        <a:p>
          <a:r>
            <a:rPr lang="en-US" dirty="0"/>
            <a:t>Process images</a:t>
          </a:r>
        </a:p>
      </dgm:t>
    </dgm:pt>
    <dgm:pt modelId="{38684A02-1189-401A-95A3-FE0F768F8EED}" type="parTrans" cxnId="{3AA4F472-1323-45CD-A9DD-263FE4374678}">
      <dgm:prSet/>
      <dgm:spPr/>
      <dgm:t>
        <a:bodyPr/>
        <a:lstStyle/>
        <a:p>
          <a:endParaRPr lang="en-US"/>
        </a:p>
      </dgm:t>
    </dgm:pt>
    <dgm:pt modelId="{89701C7E-3053-47FB-BE71-166E1636BF84}" type="sibTrans" cxnId="{3AA4F472-1323-45CD-A9DD-263FE4374678}">
      <dgm:prSet/>
      <dgm:spPr/>
      <dgm:t>
        <a:bodyPr/>
        <a:lstStyle/>
        <a:p>
          <a:endParaRPr lang="en-US"/>
        </a:p>
      </dgm:t>
    </dgm:pt>
    <dgm:pt modelId="{95DEAA8B-85D5-4151-8453-9E59FF58D692}">
      <dgm:prSet/>
      <dgm:spPr/>
      <dgm:t>
        <a:bodyPr/>
        <a:lstStyle/>
        <a:p>
          <a:r>
            <a:rPr lang="en-US" dirty="0"/>
            <a:t>Create metadata</a:t>
          </a:r>
        </a:p>
      </dgm:t>
    </dgm:pt>
    <dgm:pt modelId="{5CCFADE9-749A-48DE-B3D9-367DABB9C6E3}" type="parTrans" cxnId="{7F1995F8-CE94-4542-9494-3A52B6DB9D7B}">
      <dgm:prSet/>
      <dgm:spPr/>
      <dgm:t>
        <a:bodyPr/>
        <a:lstStyle/>
        <a:p>
          <a:endParaRPr lang="en-US"/>
        </a:p>
      </dgm:t>
    </dgm:pt>
    <dgm:pt modelId="{A1A68E00-09A8-4365-A315-57725C493C70}" type="sibTrans" cxnId="{7F1995F8-CE94-4542-9494-3A52B6DB9D7B}">
      <dgm:prSet/>
      <dgm:spPr/>
      <dgm:t>
        <a:bodyPr/>
        <a:lstStyle/>
        <a:p>
          <a:endParaRPr lang="en-US"/>
        </a:p>
      </dgm:t>
    </dgm:pt>
    <dgm:pt modelId="{E4754D8D-2795-4E80-AA07-6DA2E11D533F}" type="pres">
      <dgm:prSet presAssocID="{B97A64F3-8105-4B09-B5FC-A0F6392881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DC7EB1-E95A-4448-8E42-E9C4A65C1324}" type="pres">
      <dgm:prSet presAssocID="{578D12BF-B207-4146-A146-E3B409D06C1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7CD1F-5384-4AB3-8F1B-970FF2CF20F1}" type="pres">
      <dgm:prSet presAssocID="{0B8996D9-B107-464B-B95E-06D8D78ED3E4}" presName="sibTrans" presStyleCnt="0"/>
      <dgm:spPr/>
    </dgm:pt>
    <dgm:pt modelId="{25F1F9EF-41A9-46E0-B905-8BE0CAD922AE}" type="pres">
      <dgm:prSet presAssocID="{AD50DB42-E83A-4238-BB1C-C0DDE550AE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D2974-7A0D-48CF-B1A1-7AA4288F226E}" type="pres">
      <dgm:prSet presAssocID="{DB9D0A1E-D4D4-4CF9-8504-39AED669FBEC}" presName="sibTrans" presStyleCnt="0"/>
      <dgm:spPr/>
    </dgm:pt>
    <dgm:pt modelId="{E6BCDABF-8211-46D5-B366-665E633A0F8D}" type="pres">
      <dgm:prSet presAssocID="{9DE76A4E-6217-47E3-8E6E-1A490809A3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1995F8-CE94-4542-9494-3A52B6DB9D7B}" srcId="{9DE76A4E-6217-47E3-8E6E-1A490809A3A5}" destId="{95DEAA8B-85D5-4151-8453-9E59FF58D692}" srcOrd="1" destOrd="0" parTransId="{5CCFADE9-749A-48DE-B3D9-367DABB9C6E3}" sibTransId="{A1A68E00-09A8-4365-A315-57725C493C70}"/>
    <dgm:cxn modelId="{0F044BD5-977C-4EFB-AF1E-A7E8E3F1A9F2}" type="presOf" srcId="{B97A64F3-8105-4B09-B5FC-A0F639288178}" destId="{E4754D8D-2795-4E80-AA07-6DA2E11D533F}" srcOrd="0" destOrd="0" presId="urn:microsoft.com/office/officeart/2005/8/layout/hList6"/>
    <dgm:cxn modelId="{3AA4F472-1323-45CD-A9DD-263FE4374678}" srcId="{9DE76A4E-6217-47E3-8E6E-1A490809A3A5}" destId="{F10597EA-4E6C-456E-9AD5-F01D6B3A5644}" srcOrd="0" destOrd="0" parTransId="{38684A02-1189-401A-95A3-FE0F768F8EED}" sibTransId="{89701C7E-3053-47FB-BE71-166E1636BF84}"/>
    <dgm:cxn modelId="{691EFB7C-7C9F-4B30-94FA-20DCF9C57CFF}" type="presOf" srcId="{95DEAA8B-85D5-4151-8453-9E59FF58D692}" destId="{E6BCDABF-8211-46D5-B366-665E633A0F8D}" srcOrd="0" destOrd="2" presId="urn:microsoft.com/office/officeart/2005/8/layout/hList6"/>
    <dgm:cxn modelId="{19452E14-C293-4707-86C9-561AC57BF4FC}" type="presOf" srcId="{F10597EA-4E6C-456E-9AD5-F01D6B3A5644}" destId="{E6BCDABF-8211-46D5-B366-665E633A0F8D}" srcOrd="0" destOrd="1" presId="urn:microsoft.com/office/officeart/2005/8/layout/hList6"/>
    <dgm:cxn modelId="{006A3541-C7B5-4B25-B0D2-F6510DC0D807}" srcId="{B97A64F3-8105-4B09-B5FC-A0F639288178}" destId="{AD50DB42-E83A-4238-BB1C-C0DDE550AE90}" srcOrd="1" destOrd="0" parTransId="{2A06D8C3-889A-47EA-BFE5-DDB8779CECDC}" sibTransId="{DB9D0A1E-D4D4-4CF9-8504-39AED669FBEC}"/>
    <dgm:cxn modelId="{E4526F31-F28E-4AF7-94A5-5D2CACDF1B51}" srcId="{B97A64F3-8105-4B09-B5FC-A0F639288178}" destId="{9DE76A4E-6217-47E3-8E6E-1A490809A3A5}" srcOrd="2" destOrd="0" parTransId="{1130BAA0-CB6B-4EAD-9567-471013B1CD19}" sibTransId="{B219D3EC-72D8-4AC1-9AF9-BD0AAAE374E4}"/>
    <dgm:cxn modelId="{55472EC2-0D16-4064-AC69-EA96731D2F9D}" srcId="{B97A64F3-8105-4B09-B5FC-A0F639288178}" destId="{578D12BF-B207-4146-A146-E3B409D06C12}" srcOrd="0" destOrd="0" parTransId="{B47B5154-7475-4215-B57F-D2FF8F2C84B4}" sibTransId="{0B8996D9-B107-464B-B95E-06D8D78ED3E4}"/>
    <dgm:cxn modelId="{522B2545-C4F7-442F-9881-F13FF32B4714}" type="presOf" srcId="{578D12BF-B207-4146-A146-E3B409D06C12}" destId="{0CDC7EB1-E95A-4448-8E42-E9C4A65C1324}" srcOrd="0" destOrd="0" presId="urn:microsoft.com/office/officeart/2005/8/layout/hList6"/>
    <dgm:cxn modelId="{DA129460-D3E2-43F4-9DD2-A7A343470831}" type="presOf" srcId="{9DE76A4E-6217-47E3-8E6E-1A490809A3A5}" destId="{E6BCDABF-8211-46D5-B366-665E633A0F8D}" srcOrd="0" destOrd="0" presId="urn:microsoft.com/office/officeart/2005/8/layout/hList6"/>
    <dgm:cxn modelId="{8D656E81-64FB-4D2A-B174-DA1359664A24}" type="presOf" srcId="{AD50DB42-E83A-4238-BB1C-C0DDE550AE90}" destId="{25F1F9EF-41A9-46E0-B905-8BE0CAD922AE}" srcOrd="0" destOrd="0" presId="urn:microsoft.com/office/officeart/2005/8/layout/hList6"/>
    <dgm:cxn modelId="{2266AFB9-84BA-49FA-AF01-9E08024C2228}" type="presParOf" srcId="{E4754D8D-2795-4E80-AA07-6DA2E11D533F}" destId="{0CDC7EB1-E95A-4448-8E42-E9C4A65C1324}" srcOrd="0" destOrd="0" presId="urn:microsoft.com/office/officeart/2005/8/layout/hList6"/>
    <dgm:cxn modelId="{642C7C34-4253-4FC3-B5D3-29F9D4402FC3}" type="presParOf" srcId="{E4754D8D-2795-4E80-AA07-6DA2E11D533F}" destId="{5867CD1F-5384-4AB3-8F1B-970FF2CF20F1}" srcOrd="1" destOrd="0" presId="urn:microsoft.com/office/officeart/2005/8/layout/hList6"/>
    <dgm:cxn modelId="{EA5F3413-92B2-49CA-B8B0-60974D2018CF}" type="presParOf" srcId="{E4754D8D-2795-4E80-AA07-6DA2E11D533F}" destId="{25F1F9EF-41A9-46E0-B905-8BE0CAD922AE}" srcOrd="2" destOrd="0" presId="urn:microsoft.com/office/officeart/2005/8/layout/hList6"/>
    <dgm:cxn modelId="{829D0191-C1A3-49A3-BB05-5CE6427D1556}" type="presParOf" srcId="{E4754D8D-2795-4E80-AA07-6DA2E11D533F}" destId="{7BBD2974-7A0D-48CF-B1A1-7AA4288F226E}" srcOrd="3" destOrd="0" presId="urn:microsoft.com/office/officeart/2005/8/layout/hList6"/>
    <dgm:cxn modelId="{CFEBA3C7-9CF3-4FD3-8ABE-D2AB2CE63611}" type="presParOf" srcId="{E4754D8D-2795-4E80-AA07-6DA2E11D533F}" destId="{E6BCDABF-8211-46D5-B366-665E633A0F8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42E0BE-C4F9-42C5-AD59-765127484FB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85EA4-AEB7-440D-A91A-7BAB1B7998BE}">
      <dgm:prSet custT="1"/>
      <dgm:spPr/>
      <dgm:t>
        <a:bodyPr/>
        <a:lstStyle/>
        <a:p>
          <a:r>
            <a:rPr lang="en-US" sz="3600" dirty="0"/>
            <a:t>Volunteers: </a:t>
          </a:r>
        </a:p>
      </dgm:t>
    </dgm:pt>
    <dgm:pt modelId="{F1C22624-22B7-45E1-B34E-C336C2183856}" type="parTrans" cxnId="{F0064781-22EA-4E0C-BCE5-4244382BC8BD}">
      <dgm:prSet/>
      <dgm:spPr/>
      <dgm:t>
        <a:bodyPr/>
        <a:lstStyle/>
        <a:p>
          <a:endParaRPr lang="en-US"/>
        </a:p>
      </dgm:t>
    </dgm:pt>
    <dgm:pt modelId="{A57B2521-5D80-4473-B1DD-B2107B7A3D38}" type="sibTrans" cxnId="{F0064781-22EA-4E0C-BCE5-4244382BC8BD}">
      <dgm:prSet/>
      <dgm:spPr/>
      <dgm:t>
        <a:bodyPr/>
        <a:lstStyle/>
        <a:p>
          <a:endParaRPr lang="en-US"/>
        </a:p>
      </dgm:t>
    </dgm:pt>
    <dgm:pt modelId="{3A7E6F6C-89EF-4C12-B65E-3DA1FA76AD03}">
      <dgm:prSet/>
      <dgm:spPr/>
      <dgm:t>
        <a:bodyPr/>
        <a:lstStyle/>
        <a:p>
          <a:r>
            <a:rPr lang="en-US"/>
            <a:t>Officially affiliated with Revs</a:t>
          </a:r>
        </a:p>
      </dgm:t>
    </dgm:pt>
    <dgm:pt modelId="{63807966-7E10-427F-AE67-E47E86270518}" type="parTrans" cxnId="{7B074C7E-3BF3-4120-8C43-27B0B8FF5FB3}">
      <dgm:prSet/>
      <dgm:spPr/>
      <dgm:t>
        <a:bodyPr/>
        <a:lstStyle/>
        <a:p>
          <a:endParaRPr lang="en-US"/>
        </a:p>
      </dgm:t>
    </dgm:pt>
    <dgm:pt modelId="{EF9FCE61-1ECD-4651-AACA-95341BC3E5E4}" type="sibTrans" cxnId="{7B074C7E-3BF3-4120-8C43-27B0B8FF5FB3}">
      <dgm:prSet/>
      <dgm:spPr/>
      <dgm:t>
        <a:bodyPr/>
        <a:lstStyle/>
        <a:p>
          <a:endParaRPr lang="en-US"/>
        </a:p>
      </dgm:t>
    </dgm:pt>
    <dgm:pt modelId="{02C3D864-A27C-4BCC-90B7-93F75137FCB5}">
      <dgm:prSet/>
      <dgm:spPr/>
      <dgm:t>
        <a:bodyPr/>
        <a:lstStyle/>
        <a:p>
          <a:r>
            <a:rPr lang="en-US" dirty="0"/>
            <a:t>Receive training from Revs</a:t>
          </a:r>
        </a:p>
      </dgm:t>
    </dgm:pt>
    <dgm:pt modelId="{62B4F3B2-9CB2-4EB5-A682-F45E3402376C}" type="parTrans" cxnId="{63A1084C-F3A0-45D9-BF6B-A2B2D5B4645F}">
      <dgm:prSet/>
      <dgm:spPr/>
      <dgm:t>
        <a:bodyPr/>
        <a:lstStyle/>
        <a:p>
          <a:endParaRPr lang="en-US"/>
        </a:p>
      </dgm:t>
    </dgm:pt>
    <dgm:pt modelId="{034B66AB-4A56-4DF0-895F-681C7A72446B}" type="sibTrans" cxnId="{63A1084C-F3A0-45D9-BF6B-A2B2D5B4645F}">
      <dgm:prSet/>
      <dgm:spPr/>
      <dgm:t>
        <a:bodyPr/>
        <a:lstStyle/>
        <a:p>
          <a:endParaRPr lang="en-US"/>
        </a:p>
      </dgm:t>
    </dgm:pt>
    <dgm:pt modelId="{F1E0DDED-71CE-4A96-BCB0-1B695097391E}">
      <dgm:prSet custT="1"/>
      <dgm:spPr/>
      <dgm:t>
        <a:bodyPr/>
        <a:lstStyle/>
        <a:p>
          <a:r>
            <a:rPr lang="en-US" sz="3600" dirty="0"/>
            <a:t>Users:</a:t>
          </a:r>
        </a:p>
      </dgm:t>
    </dgm:pt>
    <dgm:pt modelId="{77CFB547-58DA-4EE7-94B7-9454E6FBA304}" type="parTrans" cxnId="{2B8B60BD-0C4A-4430-8123-A90535AEA615}">
      <dgm:prSet/>
      <dgm:spPr/>
      <dgm:t>
        <a:bodyPr/>
        <a:lstStyle/>
        <a:p>
          <a:endParaRPr lang="en-US"/>
        </a:p>
      </dgm:t>
    </dgm:pt>
    <dgm:pt modelId="{43AC3BE1-419E-4B11-8363-D6B4B13B6DCA}" type="sibTrans" cxnId="{2B8B60BD-0C4A-4430-8123-A90535AEA615}">
      <dgm:prSet/>
      <dgm:spPr/>
      <dgm:t>
        <a:bodyPr/>
        <a:lstStyle/>
        <a:p>
          <a:endParaRPr lang="en-US"/>
        </a:p>
      </dgm:t>
    </dgm:pt>
    <dgm:pt modelId="{92FB5FAB-DA2E-4CC2-8A25-F1D28A08A55B}">
      <dgm:prSet/>
      <dgm:spPr/>
      <dgm:t>
        <a:bodyPr/>
        <a:lstStyle/>
        <a:p>
          <a:r>
            <a:rPr lang="en-US"/>
            <a:t>Not affiliated with Revs</a:t>
          </a:r>
        </a:p>
      </dgm:t>
    </dgm:pt>
    <dgm:pt modelId="{2B55DB20-4AF3-41A6-8549-3CCD48D03B55}" type="parTrans" cxnId="{652D3BA0-32D1-4EB1-8C19-879122657BEE}">
      <dgm:prSet/>
      <dgm:spPr/>
      <dgm:t>
        <a:bodyPr/>
        <a:lstStyle/>
        <a:p>
          <a:endParaRPr lang="en-US"/>
        </a:p>
      </dgm:t>
    </dgm:pt>
    <dgm:pt modelId="{128034C5-7508-433A-B2BC-71411D1F3DD5}" type="sibTrans" cxnId="{652D3BA0-32D1-4EB1-8C19-879122657BEE}">
      <dgm:prSet/>
      <dgm:spPr/>
      <dgm:t>
        <a:bodyPr/>
        <a:lstStyle/>
        <a:p>
          <a:endParaRPr lang="en-US"/>
        </a:p>
      </dgm:t>
    </dgm:pt>
    <dgm:pt modelId="{EEEC634F-2515-4A12-8308-61565475BADD}">
      <dgm:prSet/>
      <dgm:spPr/>
      <dgm:t>
        <a:bodyPr/>
        <a:lstStyle/>
        <a:p>
          <a:r>
            <a:rPr lang="en-US"/>
            <a:t>Find us through various methods</a:t>
          </a:r>
        </a:p>
      </dgm:t>
    </dgm:pt>
    <dgm:pt modelId="{C6564B9A-CEDF-486D-A8C6-BCB3A48D0315}" type="parTrans" cxnId="{7F8A3DBC-2657-4032-99B7-AE76D7250B53}">
      <dgm:prSet/>
      <dgm:spPr/>
      <dgm:t>
        <a:bodyPr/>
        <a:lstStyle/>
        <a:p>
          <a:endParaRPr lang="en-US"/>
        </a:p>
      </dgm:t>
    </dgm:pt>
    <dgm:pt modelId="{803AC6C2-EE22-4C81-B4BE-F65F1A19B2E3}" type="sibTrans" cxnId="{7F8A3DBC-2657-4032-99B7-AE76D7250B53}">
      <dgm:prSet/>
      <dgm:spPr/>
      <dgm:t>
        <a:bodyPr/>
        <a:lstStyle/>
        <a:p>
          <a:endParaRPr lang="en-US"/>
        </a:p>
      </dgm:t>
    </dgm:pt>
    <dgm:pt modelId="{2C9BFDC3-6F3E-4A9A-8F3A-8705B8F77F8D}">
      <dgm:prSet/>
      <dgm:spPr/>
      <dgm:t>
        <a:bodyPr/>
        <a:lstStyle/>
        <a:p>
          <a:r>
            <a:rPr lang="en-US"/>
            <a:t>Only work remotely through Digital Library by creating flags</a:t>
          </a:r>
        </a:p>
      </dgm:t>
    </dgm:pt>
    <dgm:pt modelId="{03E28046-B5A3-4C50-949B-A7E71420F51A}" type="parTrans" cxnId="{A185B393-6BCF-438A-B62F-5E9F012B3F0D}">
      <dgm:prSet/>
      <dgm:spPr/>
      <dgm:t>
        <a:bodyPr/>
        <a:lstStyle/>
        <a:p>
          <a:endParaRPr lang="en-US"/>
        </a:p>
      </dgm:t>
    </dgm:pt>
    <dgm:pt modelId="{BB80DD7E-C51A-4B6B-B8DD-F65FC0343857}" type="sibTrans" cxnId="{A185B393-6BCF-438A-B62F-5E9F012B3F0D}">
      <dgm:prSet/>
      <dgm:spPr/>
      <dgm:t>
        <a:bodyPr/>
        <a:lstStyle/>
        <a:p>
          <a:endParaRPr lang="en-US"/>
        </a:p>
      </dgm:t>
    </dgm:pt>
    <dgm:pt modelId="{5CC3DFC3-41BD-4248-B035-C454D4F59C5B}">
      <dgm:prSet/>
      <dgm:spPr/>
      <dgm:t>
        <a:bodyPr/>
        <a:lstStyle/>
        <a:p>
          <a:r>
            <a:rPr lang="en-US" dirty="0"/>
            <a:t>Work on all aspects of Digital Library: processing, metadata, flags</a:t>
          </a:r>
        </a:p>
      </dgm:t>
    </dgm:pt>
    <dgm:pt modelId="{151927A8-689A-4DA4-A45D-20E37CB33690}" type="parTrans" cxnId="{A01CFD89-EB3B-4F84-9100-EBA0B547B17F}">
      <dgm:prSet/>
      <dgm:spPr/>
      <dgm:t>
        <a:bodyPr/>
        <a:lstStyle/>
        <a:p>
          <a:endParaRPr lang="en-US"/>
        </a:p>
      </dgm:t>
    </dgm:pt>
    <dgm:pt modelId="{32298242-A9EE-4723-AF8B-D16F174AC52D}" type="sibTrans" cxnId="{A01CFD89-EB3B-4F84-9100-EBA0B547B17F}">
      <dgm:prSet/>
      <dgm:spPr/>
      <dgm:t>
        <a:bodyPr/>
        <a:lstStyle/>
        <a:p>
          <a:endParaRPr lang="en-US"/>
        </a:p>
      </dgm:t>
    </dgm:pt>
    <dgm:pt modelId="{87C0F845-D48F-4D4C-9C9E-5C0FB1588D9F}" type="pres">
      <dgm:prSet presAssocID="{1E42E0BE-C4F9-42C5-AD59-765127484F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EB5736-B47E-40A5-9C0F-B7F64C7A4DB8}" type="pres">
      <dgm:prSet presAssocID="{BB785EA4-AEB7-440D-A91A-7BAB1B7998BE}" presName="composite" presStyleCnt="0"/>
      <dgm:spPr/>
    </dgm:pt>
    <dgm:pt modelId="{580B64A4-C1D5-4089-9DB5-CAEB25842F18}" type="pres">
      <dgm:prSet presAssocID="{BB785EA4-AEB7-440D-A91A-7BAB1B7998B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591D4-02CF-4DB8-ACFB-EFB69F538F57}" type="pres">
      <dgm:prSet presAssocID="{BB785EA4-AEB7-440D-A91A-7BAB1B7998B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C5859-669C-47AE-9AC5-4716ADC0E202}" type="pres">
      <dgm:prSet presAssocID="{A57B2521-5D80-4473-B1DD-B2107B7A3D38}" presName="space" presStyleCnt="0"/>
      <dgm:spPr/>
    </dgm:pt>
    <dgm:pt modelId="{AA6064B0-D6E8-42A2-A3C3-CA699105DD39}" type="pres">
      <dgm:prSet presAssocID="{F1E0DDED-71CE-4A96-BCB0-1B695097391E}" presName="composite" presStyleCnt="0"/>
      <dgm:spPr/>
    </dgm:pt>
    <dgm:pt modelId="{6CDD9FDB-2C74-4D04-9FE1-4E3D8E572DE9}" type="pres">
      <dgm:prSet presAssocID="{F1E0DDED-71CE-4A96-BCB0-1B695097391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73134-D820-45C3-AC19-DFC39551DECF}" type="pres">
      <dgm:prSet presAssocID="{F1E0DDED-71CE-4A96-BCB0-1B695097391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85B393-6BCF-438A-B62F-5E9F012B3F0D}" srcId="{F1E0DDED-71CE-4A96-BCB0-1B695097391E}" destId="{2C9BFDC3-6F3E-4A9A-8F3A-8705B8F77F8D}" srcOrd="2" destOrd="0" parTransId="{03E28046-B5A3-4C50-949B-A7E71420F51A}" sibTransId="{BB80DD7E-C51A-4B6B-B8DD-F65FC0343857}"/>
    <dgm:cxn modelId="{13CE631A-E6D8-4803-B5A7-AC564FE7117A}" type="presOf" srcId="{1E42E0BE-C4F9-42C5-AD59-765127484FBC}" destId="{87C0F845-D48F-4D4C-9C9E-5C0FB1588D9F}" srcOrd="0" destOrd="0" presId="urn:microsoft.com/office/officeart/2005/8/layout/hList1"/>
    <dgm:cxn modelId="{2B8B60BD-0C4A-4430-8123-A90535AEA615}" srcId="{1E42E0BE-C4F9-42C5-AD59-765127484FBC}" destId="{F1E0DDED-71CE-4A96-BCB0-1B695097391E}" srcOrd="1" destOrd="0" parTransId="{77CFB547-58DA-4EE7-94B7-9454E6FBA304}" sibTransId="{43AC3BE1-419E-4B11-8363-D6B4B13B6DCA}"/>
    <dgm:cxn modelId="{7F8A3DBC-2657-4032-99B7-AE76D7250B53}" srcId="{F1E0DDED-71CE-4A96-BCB0-1B695097391E}" destId="{EEEC634F-2515-4A12-8308-61565475BADD}" srcOrd="1" destOrd="0" parTransId="{C6564B9A-CEDF-486D-A8C6-BCB3A48D0315}" sibTransId="{803AC6C2-EE22-4C81-B4BE-F65F1A19B2E3}"/>
    <dgm:cxn modelId="{6EB467C4-CCB8-4E1C-A342-0F17AD2340B9}" type="presOf" srcId="{5CC3DFC3-41BD-4248-B035-C454D4F59C5B}" destId="{9DE591D4-02CF-4DB8-ACFB-EFB69F538F57}" srcOrd="0" destOrd="2" presId="urn:microsoft.com/office/officeart/2005/8/layout/hList1"/>
    <dgm:cxn modelId="{FF517172-FB46-4A85-809B-F51FEB447436}" type="presOf" srcId="{02C3D864-A27C-4BCC-90B7-93F75137FCB5}" destId="{9DE591D4-02CF-4DB8-ACFB-EFB69F538F57}" srcOrd="0" destOrd="1" presId="urn:microsoft.com/office/officeart/2005/8/layout/hList1"/>
    <dgm:cxn modelId="{7B074C7E-3BF3-4120-8C43-27B0B8FF5FB3}" srcId="{BB785EA4-AEB7-440D-A91A-7BAB1B7998BE}" destId="{3A7E6F6C-89EF-4C12-B65E-3DA1FA76AD03}" srcOrd="0" destOrd="0" parTransId="{63807966-7E10-427F-AE67-E47E86270518}" sibTransId="{EF9FCE61-1ECD-4651-AACA-95341BC3E5E4}"/>
    <dgm:cxn modelId="{12F5269F-4C99-452E-87CC-9AAEFE62F6EB}" type="presOf" srcId="{F1E0DDED-71CE-4A96-BCB0-1B695097391E}" destId="{6CDD9FDB-2C74-4D04-9FE1-4E3D8E572DE9}" srcOrd="0" destOrd="0" presId="urn:microsoft.com/office/officeart/2005/8/layout/hList1"/>
    <dgm:cxn modelId="{63A1084C-F3A0-45D9-BF6B-A2B2D5B4645F}" srcId="{BB785EA4-AEB7-440D-A91A-7BAB1B7998BE}" destId="{02C3D864-A27C-4BCC-90B7-93F75137FCB5}" srcOrd="1" destOrd="0" parTransId="{62B4F3B2-9CB2-4EB5-A682-F45E3402376C}" sibTransId="{034B66AB-4A56-4DF0-895F-681C7A72446B}"/>
    <dgm:cxn modelId="{F0064781-22EA-4E0C-BCE5-4244382BC8BD}" srcId="{1E42E0BE-C4F9-42C5-AD59-765127484FBC}" destId="{BB785EA4-AEB7-440D-A91A-7BAB1B7998BE}" srcOrd="0" destOrd="0" parTransId="{F1C22624-22B7-45E1-B34E-C336C2183856}" sibTransId="{A57B2521-5D80-4473-B1DD-B2107B7A3D38}"/>
    <dgm:cxn modelId="{C9561DC2-0BAA-49F2-B341-D692C4189069}" type="presOf" srcId="{BB785EA4-AEB7-440D-A91A-7BAB1B7998BE}" destId="{580B64A4-C1D5-4089-9DB5-CAEB25842F18}" srcOrd="0" destOrd="0" presId="urn:microsoft.com/office/officeart/2005/8/layout/hList1"/>
    <dgm:cxn modelId="{A9182C96-D3E0-41A7-BFFE-B85766F2F8B4}" type="presOf" srcId="{92FB5FAB-DA2E-4CC2-8A25-F1D28A08A55B}" destId="{65273134-D820-45C3-AC19-DFC39551DECF}" srcOrd="0" destOrd="0" presId="urn:microsoft.com/office/officeart/2005/8/layout/hList1"/>
    <dgm:cxn modelId="{652D3BA0-32D1-4EB1-8C19-879122657BEE}" srcId="{F1E0DDED-71CE-4A96-BCB0-1B695097391E}" destId="{92FB5FAB-DA2E-4CC2-8A25-F1D28A08A55B}" srcOrd="0" destOrd="0" parTransId="{2B55DB20-4AF3-41A6-8549-3CCD48D03B55}" sibTransId="{128034C5-7508-433A-B2BC-71411D1F3DD5}"/>
    <dgm:cxn modelId="{7335B0E2-EC24-4139-9147-6010C00D7AA3}" type="presOf" srcId="{3A7E6F6C-89EF-4C12-B65E-3DA1FA76AD03}" destId="{9DE591D4-02CF-4DB8-ACFB-EFB69F538F57}" srcOrd="0" destOrd="0" presId="urn:microsoft.com/office/officeart/2005/8/layout/hList1"/>
    <dgm:cxn modelId="{DCDDD641-BA18-4610-900E-3DE802926CFC}" type="presOf" srcId="{EEEC634F-2515-4A12-8308-61565475BADD}" destId="{65273134-D820-45C3-AC19-DFC39551DECF}" srcOrd="0" destOrd="1" presId="urn:microsoft.com/office/officeart/2005/8/layout/hList1"/>
    <dgm:cxn modelId="{6DD2480A-CC72-4756-8303-4E3617CACF35}" type="presOf" srcId="{2C9BFDC3-6F3E-4A9A-8F3A-8705B8F77F8D}" destId="{65273134-D820-45C3-AC19-DFC39551DECF}" srcOrd="0" destOrd="2" presId="urn:microsoft.com/office/officeart/2005/8/layout/hList1"/>
    <dgm:cxn modelId="{A01CFD89-EB3B-4F84-9100-EBA0B547B17F}" srcId="{BB785EA4-AEB7-440D-A91A-7BAB1B7998BE}" destId="{5CC3DFC3-41BD-4248-B035-C454D4F59C5B}" srcOrd="2" destOrd="0" parTransId="{151927A8-689A-4DA4-A45D-20E37CB33690}" sibTransId="{32298242-A9EE-4723-AF8B-D16F174AC52D}"/>
    <dgm:cxn modelId="{648DD255-7FFC-45BC-A6C1-B1783930A309}" type="presParOf" srcId="{87C0F845-D48F-4D4C-9C9E-5C0FB1588D9F}" destId="{F9EB5736-B47E-40A5-9C0F-B7F64C7A4DB8}" srcOrd="0" destOrd="0" presId="urn:microsoft.com/office/officeart/2005/8/layout/hList1"/>
    <dgm:cxn modelId="{FD856A30-BBE6-4983-9864-511A7D30D2BC}" type="presParOf" srcId="{F9EB5736-B47E-40A5-9C0F-B7F64C7A4DB8}" destId="{580B64A4-C1D5-4089-9DB5-CAEB25842F18}" srcOrd="0" destOrd="0" presId="urn:microsoft.com/office/officeart/2005/8/layout/hList1"/>
    <dgm:cxn modelId="{0C1E9189-31C5-42FB-A82E-09010251D324}" type="presParOf" srcId="{F9EB5736-B47E-40A5-9C0F-B7F64C7A4DB8}" destId="{9DE591D4-02CF-4DB8-ACFB-EFB69F538F57}" srcOrd="1" destOrd="0" presId="urn:microsoft.com/office/officeart/2005/8/layout/hList1"/>
    <dgm:cxn modelId="{16BBAD45-D093-4AAE-A526-14F42EB3B21C}" type="presParOf" srcId="{87C0F845-D48F-4D4C-9C9E-5C0FB1588D9F}" destId="{916C5859-669C-47AE-9AC5-4716ADC0E202}" srcOrd="1" destOrd="0" presId="urn:microsoft.com/office/officeart/2005/8/layout/hList1"/>
    <dgm:cxn modelId="{38B029EF-9B21-4291-AD26-8D96CA0DEAE6}" type="presParOf" srcId="{87C0F845-D48F-4D4C-9C9E-5C0FB1588D9F}" destId="{AA6064B0-D6E8-42A2-A3C3-CA699105DD39}" srcOrd="2" destOrd="0" presId="urn:microsoft.com/office/officeart/2005/8/layout/hList1"/>
    <dgm:cxn modelId="{00FE12EE-FD56-483A-83B7-DC7A401A40CC}" type="presParOf" srcId="{AA6064B0-D6E8-42A2-A3C3-CA699105DD39}" destId="{6CDD9FDB-2C74-4D04-9FE1-4E3D8E572DE9}" srcOrd="0" destOrd="0" presId="urn:microsoft.com/office/officeart/2005/8/layout/hList1"/>
    <dgm:cxn modelId="{D430EDDF-D870-4E7F-8AF7-38BB1E9F4A46}" type="presParOf" srcId="{AA6064B0-D6E8-42A2-A3C3-CA699105DD39}" destId="{65273134-D820-45C3-AC19-DFC39551DE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E109CA-182D-4CD6-9F51-30EFF8C2A32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72C974-D78B-4F3D-B326-607DD5381A1C}">
      <dgm:prSet/>
      <dgm:spPr/>
      <dgm:t>
        <a:bodyPr/>
        <a:lstStyle/>
        <a:p>
          <a:r>
            <a:rPr lang="en-US" b="1" dirty="0"/>
            <a:t> 110 current registered users</a:t>
          </a:r>
        </a:p>
      </dgm:t>
    </dgm:pt>
    <dgm:pt modelId="{662DCAD1-4D65-40AC-B175-D67B3B9F3BC5}" type="parTrans" cxnId="{421953B8-75C2-4BDE-85AC-6B07E228311C}">
      <dgm:prSet/>
      <dgm:spPr/>
      <dgm:t>
        <a:bodyPr/>
        <a:lstStyle/>
        <a:p>
          <a:endParaRPr lang="en-US"/>
        </a:p>
      </dgm:t>
    </dgm:pt>
    <dgm:pt modelId="{E544882D-4611-4299-BF74-4E15A236585A}" type="sibTrans" cxnId="{421953B8-75C2-4BDE-85AC-6B07E228311C}">
      <dgm:prSet/>
      <dgm:spPr/>
      <dgm:t>
        <a:bodyPr/>
        <a:lstStyle/>
        <a:p>
          <a:endParaRPr lang="en-US"/>
        </a:p>
      </dgm:t>
    </dgm:pt>
    <dgm:pt modelId="{8EF8D89D-CAC5-4DB2-B5C4-19EBD07E13E3}">
      <dgm:prSet/>
      <dgm:spPr/>
      <dgm:t>
        <a:bodyPr/>
        <a:lstStyle/>
        <a:p>
          <a:r>
            <a:rPr lang="en-US" b="1" dirty="0"/>
            <a:t>90,000 total flags</a:t>
          </a:r>
        </a:p>
      </dgm:t>
    </dgm:pt>
    <dgm:pt modelId="{A78D7D46-8E21-45AF-8F14-B355C728A04D}" type="parTrans" cxnId="{9B2F3292-AA50-40CE-A9A7-0AC0C3557047}">
      <dgm:prSet/>
      <dgm:spPr/>
      <dgm:t>
        <a:bodyPr/>
        <a:lstStyle/>
        <a:p>
          <a:endParaRPr lang="en-US"/>
        </a:p>
      </dgm:t>
    </dgm:pt>
    <dgm:pt modelId="{41A54B80-EA2F-468E-A8AB-0CACDE9068C4}" type="sibTrans" cxnId="{9B2F3292-AA50-40CE-A9A7-0AC0C3557047}">
      <dgm:prSet/>
      <dgm:spPr/>
      <dgm:t>
        <a:bodyPr/>
        <a:lstStyle/>
        <a:p>
          <a:endParaRPr lang="en-US"/>
        </a:p>
      </dgm:t>
    </dgm:pt>
    <dgm:pt modelId="{B0D15B3D-1169-466D-A096-DEB02F36FBD6}" type="pres">
      <dgm:prSet presAssocID="{E4E109CA-182D-4CD6-9F51-30EFF8C2A32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6CC5241-29A8-4BF2-A4EF-09CDE6F6268A}" type="pres">
      <dgm:prSet presAssocID="{2E72C974-D78B-4F3D-B326-607DD5381A1C}" presName="horFlow" presStyleCnt="0"/>
      <dgm:spPr/>
    </dgm:pt>
    <dgm:pt modelId="{59CCEEA3-0E97-405F-B93C-00B8F159C13A}" type="pres">
      <dgm:prSet presAssocID="{2E72C974-D78B-4F3D-B326-607DD5381A1C}" presName="bigChev" presStyleLbl="node1" presStyleIdx="0" presStyleCnt="2"/>
      <dgm:spPr/>
      <dgm:t>
        <a:bodyPr/>
        <a:lstStyle/>
        <a:p>
          <a:endParaRPr lang="en-US"/>
        </a:p>
      </dgm:t>
    </dgm:pt>
    <dgm:pt modelId="{2DCC467F-2F8B-46B1-9554-5D3D7141EFD3}" type="pres">
      <dgm:prSet presAssocID="{2E72C974-D78B-4F3D-B326-607DD5381A1C}" presName="vSp" presStyleCnt="0"/>
      <dgm:spPr/>
    </dgm:pt>
    <dgm:pt modelId="{0AB0FF03-320A-4330-A0CE-E9DCECD99F79}" type="pres">
      <dgm:prSet presAssocID="{8EF8D89D-CAC5-4DB2-B5C4-19EBD07E13E3}" presName="horFlow" presStyleCnt="0"/>
      <dgm:spPr/>
    </dgm:pt>
    <dgm:pt modelId="{E555CDD6-3F48-4A52-905E-D509C1F20672}" type="pres">
      <dgm:prSet presAssocID="{8EF8D89D-CAC5-4DB2-B5C4-19EBD07E13E3}" presName="bigChev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9B2F3292-AA50-40CE-A9A7-0AC0C3557047}" srcId="{E4E109CA-182D-4CD6-9F51-30EFF8C2A322}" destId="{8EF8D89D-CAC5-4DB2-B5C4-19EBD07E13E3}" srcOrd="1" destOrd="0" parTransId="{A78D7D46-8E21-45AF-8F14-B355C728A04D}" sibTransId="{41A54B80-EA2F-468E-A8AB-0CACDE9068C4}"/>
    <dgm:cxn modelId="{421953B8-75C2-4BDE-85AC-6B07E228311C}" srcId="{E4E109CA-182D-4CD6-9F51-30EFF8C2A322}" destId="{2E72C974-D78B-4F3D-B326-607DD5381A1C}" srcOrd="0" destOrd="0" parTransId="{662DCAD1-4D65-40AC-B175-D67B3B9F3BC5}" sibTransId="{E544882D-4611-4299-BF74-4E15A236585A}"/>
    <dgm:cxn modelId="{1C12CD86-BCC8-4FAD-9407-DCEA145A1B9D}" type="presOf" srcId="{8EF8D89D-CAC5-4DB2-B5C4-19EBD07E13E3}" destId="{E555CDD6-3F48-4A52-905E-D509C1F20672}" srcOrd="0" destOrd="0" presId="urn:microsoft.com/office/officeart/2005/8/layout/lProcess3"/>
    <dgm:cxn modelId="{FAC5781C-869C-45BB-90EE-3D28E7EF43D5}" type="presOf" srcId="{2E72C974-D78B-4F3D-B326-607DD5381A1C}" destId="{59CCEEA3-0E97-405F-B93C-00B8F159C13A}" srcOrd="0" destOrd="0" presId="urn:microsoft.com/office/officeart/2005/8/layout/lProcess3"/>
    <dgm:cxn modelId="{CA5FA35E-4161-43FD-B68C-3BB5235DA800}" type="presOf" srcId="{E4E109CA-182D-4CD6-9F51-30EFF8C2A322}" destId="{B0D15B3D-1169-466D-A096-DEB02F36FBD6}" srcOrd="0" destOrd="0" presId="urn:microsoft.com/office/officeart/2005/8/layout/lProcess3"/>
    <dgm:cxn modelId="{67ABD038-7345-43F3-A2F0-DCDA96703E9B}" type="presParOf" srcId="{B0D15B3D-1169-466D-A096-DEB02F36FBD6}" destId="{E6CC5241-29A8-4BF2-A4EF-09CDE6F6268A}" srcOrd="0" destOrd="0" presId="urn:microsoft.com/office/officeart/2005/8/layout/lProcess3"/>
    <dgm:cxn modelId="{6ED61C44-3C89-4AA6-8BE8-647BC6D305E6}" type="presParOf" srcId="{E6CC5241-29A8-4BF2-A4EF-09CDE6F6268A}" destId="{59CCEEA3-0E97-405F-B93C-00B8F159C13A}" srcOrd="0" destOrd="0" presId="urn:microsoft.com/office/officeart/2005/8/layout/lProcess3"/>
    <dgm:cxn modelId="{7AD20CF2-9013-4DF9-983C-BB7E63941CD4}" type="presParOf" srcId="{B0D15B3D-1169-466D-A096-DEB02F36FBD6}" destId="{2DCC467F-2F8B-46B1-9554-5D3D7141EFD3}" srcOrd="1" destOrd="0" presId="urn:microsoft.com/office/officeart/2005/8/layout/lProcess3"/>
    <dgm:cxn modelId="{19BAF6ED-BCE9-47E9-AD22-B22C31D25F2E}" type="presParOf" srcId="{B0D15B3D-1169-466D-A096-DEB02F36FBD6}" destId="{0AB0FF03-320A-4330-A0CE-E9DCECD99F79}" srcOrd="2" destOrd="0" presId="urn:microsoft.com/office/officeart/2005/8/layout/lProcess3"/>
    <dgm:cxn modelId="{87CE2F65-06EA-4731-BFFB-791123C9CA05}" type="presParOf" srcId="{0AB0FF03-320A-4330-A0CE-E9DCECD99F79}" destId="{E555CDD6-3F48-4A52-905E-D509C1F2067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4648A4-9039-43DC-856F-5C9C0512911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CC4BA6-6E8E-4208-A7BA-0D8E1F9C5F01}">
      <dgm:prSet/>
      <dgm:spPr/>
      <dgm:t>
        <a:bodyPr/>
        <a:lstStyle/>
        <a:p>
          <a:r>
            <a:rPr lang="en-US"/>
            <a:t>Not all associated with Revs</a:t>
          </a:r>
        </a:p>
      </dgm:t>
    </dgm:pt>
    <dgm:pt modelId="{A2056D73-CE9F-4159-B89A-953BFC25EC47}" type="parTrans" cxnId="{7F054922-B533-4C00-96D3-DBE2435500C7}">
      <dgm:prSet/>
      <dgm:spPr/>
      <dgm:t>
        <a:bodyPr/>
        <a:lstStyle/>
        <a:p>
          <a:endParaRPr lang="en-US"/>
        </a:p>
      </dgm:t>
    </dgm:pt>
    <dgm:pt modelId="{ED27D25B-1339-4378-B269-8B6103641DB6}" type="sibTrans" cxnId="{7F054922-B533-4C00-96D3-DBE2435500C7}">
      <dgm:prSet/>
      <dgm:spPr/>
      <dgm:t>
        <a:bodyPr/>
        <a:lstStyle/>
        <a:p>
          <a:endParaRPr lang="en-US"/>
        </a:p>
      </dgm:t>
    </dgm:pt>
    <dgm:pt modelId="{A42DFAE2-D6CE-473B-B605-B9C763F3FF19}">
      <dgm:prSet/>
      <dgm:spPr/>
      <dgm:t>
        <a:bodyPr/>
        <a:lstStyle/>
        <a:p>
          <a:r>
            <a:rPr lang="en-US" dirty="0"/>
            <a:t>Anyone can create an account on the Digital Library</a:t>
          </a:r>
        </a:p>
      </dgm:t>
    </dgm:pt>
    <dgm:pt modelId="{DD4C035D-824F-471A-8010-DC6EBECFCCA8}" type="parTrans" cxnId="{EEE7968B-0476-47AA-B5EF-7B4B47369F57}">
      <dgm:prSet/>
      <dgm:spPr/>
      <dgm:t>
        <a:bodyPr/>
        <a:lstStyle/>
        <a:p>
          <a:endParaRPr lang="en-US"/>
        </a:p>
      </dgm:t>
    </dgm:pt>
    <dgm:pt modelId="{3C8DA91B-4AE8-4418-B26B-97FA2251AEB2}" type="sibTrans" cxnId="{EEE7968B-0476-47AA-B5EF-7B4B47369F57}">
      <dgm:prSet/>
      <dgm:spPr/>
      <dgm:t>
        <a:bodyPr/>
        <a:lstStyle/>
        <a:p>
          <a:endParaRPr lang="en-US"/>
        </a:p>
      </dgm:t>
    </dgm:pt>
    <dgm:pt modelId="{BB324F99-C5DF-41EA-8A91-C4702FBF552F}">
      <dgm:prSet/>
      <dgm:spPr/>
      <dgm:t>
        <a:bodyPr/>
        <a:lstStyle/>
        <a:p>
          <a:r>
            <a:rPr lang="en-US"/>
            <a:t>They find us through many different channels:</a:t>
          </a:r>
        </a:p>
      </dgm:t>
    </dgm:pt>
    <dgm:pt modelId="{C5D4897E-A327-4BC2-AB11-D6549E647A39}" type="parTrans" cxnId="{D8DE7DFC-1DD2-49EB-93C2-5F72DBB05E63}">
      <dgm:prSet/>
      <dgm:spPr/>
      <dgm:t>
        <a:bodyPr/>
        <a:lstStyle/>
        <a:p>
          <a:endParaRPr lang="en-US"/>
        </a:p>
      </dgm:t>
    </dgm:pt>
    <dgm:pt modelId="{B69FBAFC-D05C-45E6-BED0-CDA94B22649D}" type="sibTrans" cxnId="{D8DE7DFC-1DD2-49EB-93C2-5F72DBB05E63}">
      <dgm:prSet/>
      <dgm:spPr/>
      <dgm:t>
        <a:bodyPr/>
        <a:lstStyle/>
        <a:p>
          <a:endParaRPr lang="en-US"/>
        </a:p>
      </dgm:t>
    </dgm:pt>
    <dgm:pt modelId="{F4D105E5-57E7-4BF2-B539-9E9BA4E671CB}">
      <dgm:prSet/>
      <dgm:spPr/>
      <dgm:t>
        <a:bodyPr/>
        <a:lstStyle/>
        <a:p>
          <a:r>
            <a:rPr lang="en-US"/>
            <a:t>Auto industry people</a:t>
          </a:r>
        </a:p>
      </dgm:t>
    </dgm:pt>
    <dgm:pt modelId="{34B5DFA1-BDB2-4C23-B8A8-736F89FE2200}" type="parTrans" cxnId="{A18A3B0C-88D1-476E-A7AE-80DCCF559F55}">
      <dgm:prSet/>
      <dgm:spPr/>
      <dgm:t>
        <a:bodyPr/>
        <a:lstStyle/>
        <a:p>
          <a:endParaRPr lang="en-US"/>
        </a:p>
      </dgm:t>
    </dgm:pt>
    <dgm:pt modelId="{B1AFA763-E810-42A3-97BF-498B4FEB3530}" type="sibTrans" cxnId="{A18A3B0C-88D1-476E-A7AE-80DCCF559F55}">
      <dgm:prSet/>
      <dgm:spPr/>
      <dgm:t>
        <a:bodyPr/>
        <a:lstStyle/>
        <a:p>
          <a:endParaRPr lang="en-US"/>
        </a:p>
      </dgm:t>
    </dgm:pt>
    <dgm:pt modelId="{35F37B18-8166-47B4-B95E-720AD49EEDC1}">
      <dgm:prSet/>
      <dgm:spPr/>
      <dgm:t>
        <a:bodyPr/>
        <a:lstStyle/>
        <a:p>
          <a:r>
            <a:rPr lang="en-US"/>
            <a:t>Racing fans</a:t>
          </a:r>
        </a:p>
      </dgm:t>
    </dgm:pt>
    <dgm:pt modelId="{EDD0F4E1-FB0B-4A7A-B285-C09A7103EC03}" type="parTrans" cxnId="{97EB537D-BB3A-4063-BC4E-B4922C5F092A}">
      <dgm:prSet/>
      <dgm:spPr/>
      <dgm:t>
        <a:bodyPr/>
        <a:lstStyle/>
        <a:p>
          <a:endParaRPr lang="en-US"/>
        </a:p>
      </dgm:t>
    </dgm:pt>
    <dgm:pt modelId="{2002BBDA-0835-404D-845F-3AF20C61C6E0}" type="sibTrans" cxnId="{97EB537D-BB3A-4063-BC4E-B4922C5F092A}">
      <dgm:prSet/>
      <dgm:spPr/>
      <dgm:t>
        <a:bodyPr/>
        <a:lstStyle/>
        <a:p>
          <a:endParaRPr lang="en-US"/>
        </a:p>
      </dgm:t>
    </dgm:pt>
    <dgm:pt modelId="{FFC469FF-83D3-4320-817E-80D87AA1A4EF}">
      <dgm:prSet/>
      <dgm:spPr/>
      <dgm:t>
        <a:bodyPr/>
        <a:lstStyle/>
        <a:p>
          <a:r>
            <a:rPr lang="en-US"/>
            <a:t>Family members of drivers featured in our collections </a:t>
          </a:r>
        </a:p>
      </dgm:t>
    </dgm:pt>
    <dgm:pt modelId="{2D9B83FA-4F81-46CF-A0E2-15FA3FF645A2}" type="parTrans" cxnId="{557DA116-B8B9-47E1-B97E-C6B74395183A}">
      <dgm:prSet/>
      <dgm:spPr/>
      <dgm:t>
        <a:bodyPr/>
        <a:lstStyle/>
        <a:p>
          <a:endParaRPr lang="en-US"/>
        </a:p>
      </dgm:t>
    </dgm:pt>
    <dgm:pt modelId="{7B2E9F45-2AE0-4FE5-A55E-423BFEACEDD6}" type="sibTrans" cxnId="{557DA116-B8B9-47E1-B97E-C6B74395183A}">
      <dgm:prSet/>
      <dgm:spPr/>
      <dgm:t>
        <a:bodyPr/>
        <a:lstStyle/>
        <a:p>
          <a:endParaRPr lang="en-US"/>
        </a:p>
      </dgm:t>
    </dgm:pt>
    <dgm:pt modelId="{B5CBC745-B0B6-44B4-9DEB-59168EA10E01}">
      <dgm:prSet/>
      <dgm:spPr/>
      <dgm:t>
        <a:bodyPr/>
        <a:lstStyle/>
        <a:p>
          <a:r>
            <a:rPr lang="en-US"/>
            <a:t>Historians, researchers, and authors</a:t>
          </a:r>
        </a:p>
      </dgm:t>
    </dgm:pt>
    <dgm:pt modelId="{559142B3-61B8-419B-AB0D-6953E1860162}" type="parTrans" cxnId="{D107BB73-2A3F-412E-A0EA-467A45282CE8}">
      <dgm:prSet/>
      <dgm:spPr/>
      <dgm:t>
        <a:bodyPr/>
        <a:lstStyle/>
        <a:p>
          <a:endParaRPr lang="en-US"/>
        </a:p>
      </dgm:t>
    </dgm:pt>
    <dgm:pt modelId="{8CAC4FB6-7705-462E-BE53-3D44ACA43625}" type="sibTrans" cxnId="{D107BB73-2A3F-412E-A0EA-467A45282CE8}">
      <dgm:prSet/>
      <dgm:spPr/>
      <dgm:t>
        <a:bodyPr/>
        <a:lstStyle/>
        <a:p>
          <a:endParaRPr lang="en-US"/>
        </a:p>
      </dgm:t>
    </dgm:pt>
    <dgm:pt modelId="{27CB55EA-B4B8-4362-B8A0-D7147296754F}" type="pres">
      <dgm:prSet presAssocID="{6E4648A4-9039-43DC-856F-5C9C0512911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3A4B283-5805-474B-90C9-C42122FAEACC}" type="pres">
      <dgm:prSet presAssocID="{CFCC4BA6-6E8E-4208-A7BA-0D8E1F9C5F01}" presName="vertOne" presStyleCnt="0"/>
      <dgm:spPr/>
    </dgm:pt>
    <dgm:pt modelId="{0E818ECF-9E8A-4A46-9D5B-12B27BA766B8}" type="pres">
      <dgm:prSet presAssocID="{CFCC4BA6-6E8E-4208-A7BA-0D8E1F9C5F01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32ADB7-C15A-49B6-80AA-5019B882F23E}" type="pres">
      <dgm:prSet presAssocID="{CFCC4BA6-6E8E-4208-A7BA-0D8E1F9C5F01}" presName="horzOne" presStyleCnt="0"/>
      <dgm:spPr/>
    </dgm:pt>
    <dgm:pt modelId="{3222F99E-25BE-4439-8C08-FA007D8E10AF}" type="pres">
      <dgm:prSet presAssocID="{ED27D25B-1339-4378-B269-8B6103641DB6}" presName="sibSpaceOne" presStyleCnt="0"/>
      <dgm:spPr/>
    </dgm:pt>
    <dgm:pt modelId="{F44D16E6-FA18-4D7C-903B-911C347D8A89}" type="pres">
      <dgm:prSet presAssocID="{A42DFAE2-D6CE-473B-B605-B9C763F3FF19}" presName="vertOne" presStyleCnt="0"/>
      <dgm:spPr/>
    </dgm:pt>
    <dgm:pt modelId="{E68A87F8-C331-422F-90E6-CB3F87EF14C3}" type="pres">
      <dgm:prSet presAssocID="{A42DFAE2-D6CE-473B-B605-B9C763F3FF19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E3711F-161D-499A-9B91-5E148E23EDAE}" type="pres">
      <dgm:prSet presAssocID="{A42DFAE2-D6CE-473B-B605-B9C763F3FF19}" presName="horzOne" presStyleCnt="0"/>
      <dgm:spPr/>
    </dgm:pt>
    <dgm:pt modelId="{3207DC1B-81CD-4BCF-B6E3-3AD9F54E39F2}" type="pres">
      <dgm:prSet presAssocID="{3C8DA91B-4AE8-4418-B26B-97FA2251AEB2}" presName="sibSpaceOne" presStyleCnt="0"/>
      <dgm:spPr/>
    </dgm:pt>
    <dgm:pt modelId="{599716F9-E165-46AD-A423-B7316BB7C304}" type="pres">
      <dgm:prSet presAssocID="{BB324F99-C5DF-41EA-8A91-C4702FBF552F}" presName="vertOne" presStyleCnt="0"/>
      <dgm:spPr/>
    </dgm:pt>
    <dgm:pt modelId="{59E0E86D-8B3B-456A-AE22-FFC96B5F4A29}" type="pres">
      <dgm:prSet presAssocID="{BB324F99-C5DF-41EA-8A91-C4702FBF552F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C60928-9DB7-435E-893C-86E54D71A97E}" type="pres">
      <dgm:prSet presAssocID="{BB324F99-C5DF-41EA-8A91-C4702FBF552F}" presName="parTransOne" presStyleCnt="0"/>
      <dgm:spPr/>
    </dgm:pt>
    <dgm:pt modelId="{CA7452EB-A1D8-4BBD-947C-CD28DCD38A03}" type="pres">
      <dgm:prSet presAssocID="{BB324F99-C5DF-41EA-8A91-C4702FBF552F}" presName="horzOne" presStyleCnt="0"/>
      <dgm:spPr/>
    </dgm:pt>
    <dgm:pt modelId="{BD1611D6-8AE2-4F31-B429-A7339C28ED08}" type="pres">
      <dgm:prSet presAssocID="{F4D105E5-57E7-4BF2-B539-9E9BA4E671CB}" presName="vertTwo" presStyleCnt="0"/>
      <dgm:spPr/>
    </dgm:pt>
    <dgm:pt modelId="{87BFA0CE-3318-4248-98FC-D8C0727A4A24}" type="pres">
      <dgm:prSet presAssocID="{F4D105E5-57E7-4BF2-B539-9E9BA4E671CB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256DF8-AF60-4721-9376-D756658E489D}" type="pres">
      <dgm:prSet presAssocID="{F4D105E5-57E7-4BF2-B539-9E9BA4E671CB}" presName="horzTwo" presStyleCnt="0"/>
      <dgm:spPr/>
    </dgm:pt>
    <dgm:pt modelId="{31AE099A-DA6F-4404-9FD6-23660670F439}" type="pres">
      <dgm:prSet presAssocID="{B1AFA763-E810-42A3-97BF-498B4FEB3530}" presName="sibSpaceTwo" presStyleCnt="0"/>
      <dgm:spPr/>
    </dgm:pt>
    <dgm:pt modelId="{7899FF3D-7F31-40A5-9517-38814A5E92F0}" type="pres">
      <dgm:prSet presAssocID="{35F37B18-8166-47B4-B95E-720AD49EEDC1}" presName="vertTwo" presStyleCnt="0"/>
      <dgm:spPr/>
    </dgm:pt>
    <dgm:pt modelId="{1BB2B8FA-D44C-44B9-A10F-F40A3E80420B}" type="pres">
      <dgm:prSet presAssocID="{35F37B18-8166-47B4-B95E-720AD49EEDC1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4C1CED-EFAF-43B6-84F6-31EC9110E8EA}" type="pres">
      <dgm:prSet presAssocID="{35F37B18-8166-47B4-B95E-720AD49EEDC1}" presName="horzTwo" presStyleCnt="0"/>
      <dgm:spPr/>
    </dgm:pt>
    <dgm:pt modelId="{3A41B047-1A8F-4019-B7A8-F173BCF83BAD}" type="pres">
      <dgm:prSet presAssocID="{2002BBDA-0835-404D-845F-3AF20C61C6E0}" presName="sibSpaceTwo" presStyleCnt="0"/>
      <dgm:spPr/>
    </dgm:pt>
    <dgm:pt modelId="{3F555AF4-1ABA-4E3C-9B6C-8F6A70AFAD1C}" type="pres">
      <dgm:prSet presAssocID="{FFC469FF-83D3-4320-817E-80D87AA1A4EF}" presName="vertTwo" presStyleCnt="0"/>
      <dgm:spPr/>
    </dgm:pt>
    <dgm:pt modelId="{601E122D-00C4-424F-8A5A-94058BD83071}" type="pres">
      <dgm:prSet presAssocID="{FFC469FF-83D3-4320-817E-80D87AA1A4EF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9B0F33-5082-4E52-AAD6-14F4C26D84F8}" type="pres">
      <dgm:prSet presAssocID="{FFC469FF-83D3-4320-817E-80D87AA1A4EF}" presName="horzTwo" presStyleCnt="0"/>
      <dgm:spPr/>
    </dgm:pt>
    <dgm:pt modelId="{802B3DB9-7196-4450-AA0E-BBB22A6E3293}" type="pres">
      <dgm:prSet presAssocID="{7B2E9F45-2AE0-4FE5-A55E-423BFEACEDD6}" presName="sibSpaceTwo" presStyleCnt="0"/>
      <dgm:spPr/>
    </dgm:pt>
    <dgm:pt modelId="{C1D4BA10-30D3-4919-97FE-F4FAD9D791C6}" type="pres">
      <dgm:prSet presAssocID="{B5CBC745-B0B6-44B4-9DEB-59168EA10E01}" presName="vertTwo" presStyleCnt="0"/>
      <dgm:spPr/>
    </dgm:pt>
    <dgm:pt modelId="{7731B41B-9D34-4675-86B4-339B275655A1}" type="pres">
      <dgm:prSet presAssocID="{B5CBC745-B0B6-44B4-9DEB-59168EA10E01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72063-E899-4761-A710-7FD6B54B8732}" type="pres">
      <dgm:prSet presAssocID="{B5CBC745-B0B6-44B4-9DEB-59168EA10E01}" presName="horzTwo" presStyleCnt="0"/>
      <dgm:spPr/>
    </dgm:pt>
  </dgm:ptLst>
  <dgm:cxnLst>
    <dgm:cxn modelId="{023618EE-0499-491E-B9A6-5CEAF3A83C56}" type="presOf" srcId="{F4D105E5-57E7-4BF2-B539-9E9BA4E671CB}" destId="{87BFA0CE-3318-4248-98FC-D8C0727A4A24}" srcOrd="0" destOrd="0" presId="urn:microsoft.com/office/officeart/2005/8/layout/hierarchy4"/>
    <dgm:cxn modelId="{7F054922-B533-4C00-96D3-DBE2435500C7}" srcId="{6E4648A4-9039-43DC-856F-5C9C05129113}" destId="{CFCC4BA6-6E8E-4208-A7BA-0D8E1F9C5F01}" srcOrd="0" destOrd="0" parTransId="{A2056D73-CE9F-4159-B89A-953BFC25EC47}" sibTransId="{ED27D25B-1339-4378-B269-8B6103641DB6}"/>
    <dgm:cxn modelId="{3B7B131F-5626-4DC2-81FC-2A62FC39C90B}" type="presOf" srcId="{6E4648A4-9039-43DC-856F-5C9C05129113}" destId="{27CB55EA-B4B8-4362-B8A0-D7147296754F}" srcOrd="0" destOrd="0" presId="urn:microsoft.com/office/officeart/2005/8/layout/hierarchy4"/>
    <dgm:cxn modelId="{02D086F0-BC2B-4E1C-80CC-4104BB80337D}" type="presOf" srcId="{B5CBC745-B0B6-44B4-9DEB-59168EA10E01}" destId="{7731B41B-9D34-4675-86B4-339B275655A1}" srcOrd="0" destOrd="0" presId="urn:microsoft.com/office/officeart/2005/8/layout/hierarchy4"/>
    <dgm:cxn modelId="{74913E65-E935-40D2-983D-2CF3468075EE}" type="presOf" srcId="{A42DFAE2-D6CE-473B-B605-B9C763F3FF19}" destId="{E68A87F8-C331-422F-90E6-CB3F87EF14C3}" srcOrd="0" destOrd="0" presId="urn:microsoft.com/office/officeart/2005/8/layout/hierarchy4"/>
    <dgm:cxn modelId="{A18A3B0C-88D1-476E-A7AE-80DCCF559F55}" srcId="{BB324F99-C5DF-41EA-8A91-C4702FBF552F}" destId="{F4D105E5-57E7-4BF2-B539-9E9BA4E671CB}" srcOrd="0" destOrd="0" parTransId="{34B5DFA1-BDB2-4C23-B8A8-736F89FE2200}" sibTransId="{B1AFA763-E810-42A3-97BF-498B4FEB3530}"/>
    <dgm:cxn modelId="{EEE7968B-0476-47AA-B5EF-7B4B47369F57}" srcId="{6E4648A4-9039-43DC-856F-5C9C05129113}" destId="{A42DFAE2-D6CE-473B-B605-B9C763F3FF19}" srcOrd="1" destOrd="0" parTransId="{DD4C035D-824F-471A-8010-DC6EBECFCCA8}" sibTransId="{3C8DA91B-4AE8-4418-B26B-97FA2251AEB2}"/>
    <dgm:cxn modelId="{D8DE7DFC-1DD2-49EB-93C2-5F72DBB05E63}" srcId="{6E4648A4-9039-43DC-856F-5C9C05129113}" destId="{BB324F99-C5DF-41EA-8A91-C4702FBF552F}" srcOrd="2" destOrd="0" parTransId="{C5D4897E-A327-4BC2-AB11-D6549E647A39}" sibTransId="{B69FBAFC-D05C-45E6-BED0-CDA94B22649D}"/>
    <dgm:cxn modelId="{32FCEA8D-9227-4BAB-846E-49D39A775F26}" type="presOf" srcId="{BB324F99-C5DF-41EA-8A91-C4702FBF552F}" destId="{59E0E86D-8B3B-456A-AE22-FFC96B5F4A29}" srcOrd="0" destOrd="0" presId="urn:microsoft.com/office/officeart/2005/8/layout/hierarchy4"/>
    <dgm:cxn modelId="{6A697B91-3116-42DC-8829-FE471EB64AFA}" type="presOf" srcId="{CFCC4BA6-6E8E-4208-A7BA-0D8E1F9C5F01}" destId="{0E818ECF-9E8A-4A46-9D5B-12B27BA766B8}" srcOrd="0" destOrd="0" presId="urn:microsoft.com/office/officeart/2005/8/layout/hierarchy4"/>
    <dgm:cxn modelId="{D107BB73-2A3F-412E-A0EA-467A45282CE8}" srcId="{BB324F99-C5DF-41EA-8A91-C4702FBF552F}" destId="{B5CBC745-B0B6-44B4-9DEB-59168EA10E01}" srcOrd="3" destOrd="0" parTransId="{559142B3-61B8-419B-AB0D-6953E1860162}" sibTransId="{8CAC4FB6-7705-462E-BE53-3D44ACA43625}"/>
    <dgm:cxn modelId="{902BA6E3-4B37-4488-9937-AC5BB910DF0C}" type="presOf" srcId="{35F37B18-8166-47B4-B95E-720AD49EEDC1}" destId="{1BB2B8FA-D44C-44B9-A10F-F40A3E80420B}" srcOrd="0" destOrd="0" presId="urn:microsoft.com/office/officeart/2005/8/layout/hierarchy4"/>
    <dgm:cxn modelId="{1F141370-CECA-4DFE-9831-DF9DFCC56928}" type="presOf" srcId="{FFC469FF-83D3-4320-817E-80D87AA1A4EF}" destId="{601E122D-00C4-424F-8A5A-94058BD83071}" srcOrd="0" destOrd="0" presId="urn:microsoft.com/office/officeart/2005/8/layout/hierarchy4"/>
    <dgm:cxn modelId="{97EB537D-BB3A-4063-BC4E-B4922C5F092A}" srcId="{BB324F99-C5DF-41EA-8A91-C4702FBF552F}" destId="{35F37B18-8166-47B4-B95E-720AD49EEDC1}" srcOrd="1" destOrd="0" parTransId="{EDD0F4E1-FB0B-4A7A-B285-C09A7103EC03}" sibTransId="{2002BBDA-0835-404D-845F-3AF20C61C6E0}"/>
    <dgm:cxn modelId="{557DA116-B8B9-47E1-B97E-C6B74395183A}" srcId="{BB324F99-C5DF-41EA-8A91-C4702FBF552F}" destId="{FFC469FF-83D3-4320-817E-80D87AA1A4EF}" srcOrd="2" destOrd="0" parTransId="{2D9B83FA-4F81-46CF-A0E2-15FA3FF645A2}" sibTransId="{7B2E9F45-2AE0-4FE5-A55E-423BFEACEDD6}"/>
    <dgm:cxn modelId="{D3EE02E4-D3BF-4E53-BA5E-21F9CFF379C4}" type="presParOf" srcId="{27CB55EA-B4B8-4362-B8A0-D7147296754F}" destId="{63A4B283-5805-474B-90C9-C42122FAEACC}" srcOrd="0" destOrd="0" presId="urn:microsoft.com/office/officeart/2005/8/layout/hierarchy4"/>
    <dgm:cxn modelId="{DE217EE8-F44C-4860-9519-20AF7F810C14}" type="presParOf" srcId="{63A4B283-5805-474B-90C9-C42122FAEACC}" destId="{0E818ECF-9E8A-4A46-9D5B-12B27BA766B8}" srcOrd="0" destOrd="0" presId="urn:microsoft.com/office/officeart/2005/8/layout/hierarchy4"/>
    <dgm:cxn modelId="{A4248266-D713-4460-9F1F-F0F89272E2DE}" type="presParOf" srcId="{63A4B283-5805-474B-90C9-C42122FAEACC}" destId="{2B32ADB7-C15A-49B6-80AA-5019B882F23E}" srcOrd="1" destOrd="0" presId="urn:microsoft.com/office/officeart/2005/8/layout/hierarchy4"/>
    <dgm:cxn modelId="{865250BF-B10E-45FE-82ED-35B46947F5FA}" type="presParOf" srcId="{27CB55EA-B4B8-4362-B8A0-D7147296754F}" destId="{3222F99E-25BE-4439-8C08-FA007D8E10AF}" srcOrd="1" destOrd="0" presId="urn:microsoft.com/office/officeart/2005/8/layout/hierarchy4"/>
    <dgm:cxn modelId="{B7F2935F-E1DC-4966-B33B-0318E98F5F5E}" type="presParOf" srcId="{27CB55EA-B4B8-4362-B8A0-D7147296754F}" destId="{F44D16E6-FA18-4D7C-903B-911C347D8A89}" srcOrd="2" destOrd="0" presId="urn:microsoft.com/office/officeart/2005/8/layout/hierarchy4"/>
    <dgm:cxn modelId="{33CFE712-C03D-401E-ACB5-604DFDF75294}" type="presParOf" srcId="{F44D16E6-FA18-4D7C-903B-911C347D8A89}" destId="{E68A87F8-C331-422F-90E6-CB3F87EF14C3}" srcOrd="0" destOrd="0" presId="urn:microsoft.com/office/officeart/2005/8/layout/hierarchy4"/>
    <dgm:cxn modelId="{84C2451C-9BA8-4799-B221-4D1F048E6AE4}" type="presParOf" srcId="{F44D16E6-FA18-4D7C-903B-911C347D8A89}" destId="{03E3711F-161D-499A-9B91-5E148E23EDAE}" srcOrd="1" destOrd="0" presId="urn:microsoft.com/office/officeart/2005/8/layout/hierarchy4"/>
    <dgm:cxn modelId="{A354EA94-8A5B-4363-9BCE-27714890CC8F}" type="presParOf" srcId="{27CB55EA-B4B8-4362-B8A0-D7147296754F}" destId="{3207DC1B-81CD-4BCF-B6E3-3AD9F54E39F2}" srcOrd="3" destOrd="0" presId="urn:microsoft.com/office/officeart/2005/8/layout/hierarchy4"/>
    <dgm:cxn modelId="{1BBD40F7-34AD-49B7-B02F-682711791FF5}" type="presParOf" srcId="{27CB55EA-B4B8-4362-B8A0-D7147296754F}" destId="{599716F9-E165-46AD-A423-B7316BB7C304}" srcOrd="4" destOrd="0" presId="urn:microsoft.com/office/officeart/2005/8/layout/hierarchy4"/>
    <dgm:cxn modelId="{A04C9B46-56FE-4299-A76F-8E5CA64EB8E7}" type="presParOf" srcId="{599716F9-E165-46AD-A423-B7316BB7C304}" destId="{59E0E86D-8B3B-456A-AE22-FFC96B5F4A29}" srcOrd="0" destOrd="0" presId="urn:microsoft.com/office/officeart/2005/8/layout/hierarchy4"/>
    <dgm:cxn modelId="{94D7FB16-8078-4B65-A6C2-D7BAF5C44CC0}" type="presParOf" srcId="{599716F9-E165-46AD-A423-B7316BB7C304}" destId="{7BC60928-9DB7-435E-893C-86E54D71A97E}" srcOrd="1" destOrd="0" presId="urn:microsoft.com/office/officeart/2005/8/layout/hierarchy4"/>
    <dgm:cxn modelId="{A8C617A5-A0D7-43AE-A53B-1AD21E39A147}" type="presParOf" srcId="{599716F9-E165-46AD-A423-B7316BB7C304}" destId="{CA7452EB-A1D8-4BBD-947C-CD28DCD38A03}" srcOrd="2" destOrd="0" presId="urn:microsoft.com/office/officeart/2005/8/layout/hierarchy4"/>
    <dgm:cxn modelId="{CD4995F4-612D-40C2-A4A3-B96A21D5DC4D}" type="presParOf" srcId="{CA7452EB-A1D8-4BBD-947C-CD28DCD38A03}" destId="{BD1611D6-8AE2-4F31-B429-A7339C28ED08}" srcOrd="0" destOrd="0" presId="urn:microsoft.com/office/officeart/2005/8/layout/hierarchy4"/>
    <dgm:cxn modelId="{94A77364-BC9C-4400-8893-7FE5EF5C2D66}" type="presParOf" srcId="{BD1611D6-8AE2-4F31-B429-A7339C28ED08}" destId="{87BFA0CE-3318-4248-98FC-D8C0727A4A24}" srcOrd="0" destOrd="0" presId="urn:microsoft.com/office/officeart/2005/8/layout/hierarchy4"/>
    <dgm:cxn modelId="{8C9995E0-F837-4B43-B6CC-E8A736CB5BEA}" type="presParOf" srcId="{BD1611D6-8AE2-4F31-B429-A7339C28ED08}" destId="{C0256DF8-AF60-4721-9376-D756658E489D}" srcOrd="1" destOrd="0" presId="urn:microsoft.com/office/officeart/2005/8/layout/hierarchy4"/>
    <dgm:cxn modelId="{658D0B05-C073-40AF-B1F9-B2AD22A5B4EC}" type="presParOf" srcId="{CA7452EB-A1D8-4BBD-947C-CD28DCD38A03}" destId="{31AE099A-DA6F-4404-9FD6-23660670F439}" srcOrd="1" destOrd="0" presId="urn:microsoft.com/office/officeart/2005/8/layout/hierarchy4"/>
    <dgm:cxn modelId="{23117FDF-17B1-4D9E-98F7-22877FBA6D86}" type="presParOf" srcId="{CA7452EB-A1D8-4BBD-947C-CD28DCD38A03}" destId="{7899FF3D-7F31-40A5-9517-38814A5E92F0}" srcOrd="2" destOrd="0" presId="urn:microsoft.com/office/officeart/2005/8/layout/hierarchy4"/>
    <dgm:cxn modelId="{B9012991-3745-42FA-97E7-A715CCE292B8}" type="presParOf" srcId="{7899FF3D-7F31-40A5-9517-38814A5E92F0}" destId="{1BB2B8FA-D44C-44B9-A10F-F40A3E80420B}" srcOrd="0" destOrd="0" presId="urn:microsoft.com/office/officeart/2005/8/layout/hierarchy4"/>
    <dgm:cxn modelId="{338DE2B0-C466-4888-9EE3-BC52E2A04813}" type="presParOf" srcId="{7899FF3D-7F31-40A5-9517-38814A5E92F0}" destId="{9D4C1CED-EFAF-43B6-84F6-31EC9110E8EA}" srcOrd="1" destOrd="0" presId="urn:microsoft.com/office/officeart/2005/8/layout/hierarchy4"/>
    <dgm:cxn modelId="{38568328-C2DA-4CC7-AC73-D74D79A70192}" type="presParOf" srcId="{CA7452EB-A1D8-4BBD-947C-CD28DCD38A03}" destId="{3A41B047-1A8F-4019-B7A8-F173BCF83BAD}" srcOrd="3" destOrd="0" presId="urn:microsoft.com/office/officeart/2005/8/layout/hierarchy4"/>
    <dgm:cxn modelId="{BC382024-435E-4BBE-8C23-70FD7B9DA91C}" type="presParOf" srcId="{CA7452EB-A1D8-4BBD-947C-CD28DCD38A03}" destId="{3F555AF4-1ABA-4E3C-9B6C-8F6A70AFAD1C}" srcOrd="4" destOrd="0" presId="urn:microsoft.com/office/officeart/2005/8/layout/hierarchy4"/>
    <dgm:cxn modelId="{222ADFD2-2646-481A-BF16-D6995E16C707}" type="presParOf" srcId="{3F555AF4-1ABA-4E3C-9B6C-8F6A70AFAD1C}" destId="{601E122D-00C4-424F-8A5A-94058BD83071}" srcOrd="0" destOrd="0" presId="urn:microsoft.com/office/officeart/2005/8/layout/hierarchy4"/>
    <dgm:cxn modelId="{3AAB9401-7DEE-4FEE-BAB2-CB700835A081}" type="presParOf" srcId="{3F555AF4-1ABA-4E3C-9B6C-8F6A70AFAD1C}" destId="{C89B0F33-5082-4E52-AAD6-14F4C26D84F8}" srcOrd="1" destOrd="0" presId="urn:microsoft.com/office/officeart/2005/8/layout/hierarchy4"/>
    <dgm:cxn modelId="{D905508B-8B61-4862-950F-318289C5C184}" type="presParOf" srcId="{CA7452EB-A1D8-4BBD-947C-CD28DCD38A03}" destId="{802B3DB9-7196-4450-AA0E-BBB22A6E3293}" srcOrd="5" destOrd="0" presId="urn:microsoft.com/office/officeart/2005/8/layout/hierarchy4"/>
    <dgm:cxn modelId="{192493DB-3023-4353-839E-69C786A43EB7}" type="presParOf" srcId="{CA7452EB-A1D8-4BBD-947C-CD28DCD38A03}" destId="{C1D4BA10-30D3-4919-97FE-F4FAD9D791C6}" srcOrd="6" destOrd="0" presId="urn:microsoft.com/office/officeart/2005/8/layout/hierarchy4"/>
    <dgm:cxn modelId="{FE32EB27-B615-494F-9D9C-A109174A1CD3}" type="presParOf" srcId="{C1D4BA10-30D3-4919-97FE-F4FAD9D791C6}" destId="{7731B41B-9D34-4675-86B4-339B275655A1}" srcOrd="0" destOrd="0" presId="urn:microsoft.com/office/officeart/2005/8/layout/hierarchy4"/>
    <dgm:cxn modelId="{13A9B8D8-F650-4986-80DB-98B4013DEB8C}" type="presParOf" srcId="{C1D4BA10-30D3-4919-97FE-F4FAD9D791C6}" destId="{68872063-E899-4761-A710-7FD6B54B873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9274-4D8B-479E-A86C-6FB9DDEE7E35}" type="datetimeFigureOut">
              <a:rPr lang="en-US" smtClean="0"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5DCD4-C868-415B-A017-85B9261CD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34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EF676D-277F-45E8-804E-6AD32027722C}" type="datetimeFigureOut">
              <a:rPr lang="en-US" smtClean="0"/>
              <a:t>5/9/2017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FB98E5-FEAC-4FC5-A1CD-6716948FE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0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rl.stanford.edu/jy344yn217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2011-023LEGR-b2_29.0_0004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5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94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TOP:</a:t>
            </a:r>
            <a:r>
              <a:rPr lang="en-US" b="1" baseline="0" dirty="0"/>
              <a:t> </a:t>
            </a:r>
          </a:p>
          <a:p>
            <a:r>
              <a:rPr lang="en-US" b="0" baseline="0" dirty="0"/>
              <a:t>Identifier: </a:t>
            </a:r>
            <a:r>
              <a:rPr lang="en-US" b="0" dirty="0"/>
              <a:t>2006-001PHIL-1953-b1_28.2_0005</a:t>
            </a:r>
            <a:r>
              <a:rPr lang="en-US" b="0" baseline="0" dirty="0"/>
              <a:t> </a:t>
            </a:r>
            <a:r>
              <a:rPr lang="en-US" b="0" dirty="0"/>
              <a:t>;</a:t>
            </a:r>
            <a:r>
              <a:rPr lang="en-US" b="0" baseline="0" dirty="0"/>
              <a:t> PURL: https://purl.stanford.edu/hz379wk9798</a:t>
            </a:r>
          </a:p>
          <a:p>
            <a:endParaRPr lang="en-US" b="0" baseline="0" dirty="0"/>
          </a:p>
          <a:p>
            <a:r>
              <a:rPr lang="en-US" b="1" dirty="0"/>
              <a:t>BOTTOM:</a:t>
            </a:r>
          </a:p>
          <a:p>
            <a:r>
              <a:rPr lang="en-US" b="0" dirty="0"/>
              <a:t>Identifier:</a:t>
            </a:r>
            <a:r>
              <a:rPr lang="en-US" b="0" baseline="0" dirty="0"/>
              <a:t> </a:t>
            </a:r>
            <a:r>
              <a:rPr lang="en-US" b="0" dirty="0"/>
              <a:t>2004-100CRAI-b7_8.0_0004 ; PURL:</a:t>
            </a:r>
            <a:r>
              <a:rPr lang="en-US" b="0" baseline="0" dirty="0"/>
              <a:t> </a:t>
            </a:r>
            <a:r>
              <a:rPr lang="en-US" b="0" dirty="0"/>
              <a:t>https://purl.stanford.edu/cx530ck9800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80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Identifier: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2014-029DELL-BW-1967-b4_39.8_0020</a:t>
            </a:r>
            <a:r>
              <a:rPr lang="en-US" baseline="0" dirty="0"/>
              <a:t> ; PURL: https://purl.stanford.edu/pb478gr3215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4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1952 Cunningham C-4R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PURL: https://purl.stanford.edu/gq435jt0996 ; Identifier: 2011-023MAIL-b1_23.0_0011 ; 1950 Monaco Grand Prix</a:t>
            </a:r>
          </a:p>
          <a:p>
            <a:endParaRPr lang="en-US" dirty="0"/>
          </a:p>
          <a:p>
            <a:r>
              <a:rPr lang="en-US" dirty="0"/>
              <a:t>https://purl.stanford.edu/sy012hb2279 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2011-039MART-b1_23.2_0011 ; 1958 British Grand Prix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5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8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https://purl.stanford.edu/jy344yn2171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Identifier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2012-015GHEW-TR-1991-b38_2.0_0005</a:t>
            </a:r>
            <a:endParaRPr lang="en-US" dirty="0"/>
          </a:p>
          <a:p>
            <a:r>
              <a:rPr lang="en-US" dirty="0"/>
              <a:t>https://purl.stanford.edu/pv844bh8754 ; Identifier: 2011-023NIEL-1970-b6_2.1_0011</a:t>
            </a:r>
          </a:p>
          <a:p>
            <a:r>
              <a:rPr lang="en-US" dirty="0"/>
              <a:t>https://purl.stanford.edu/cp616sp8467 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2006-001PHIL-1955-b1_33.2_0028 ; Monaco Grand Prix 1955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Revs Digital Library Home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5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Identifier: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2012-015GHEW-TR-1990-b27_1.0_0003</a:t>
            </a:r>
            <a:r>
              <a:rPr lang="en-US" dirty="0"/>
              <a:t> ; PURL: https://purl.stanford.edu/gc194hz2979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2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2015-012BURN-b3_2.19_0004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98E5-FEAC-4FC5-A1CD-6716948FE8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3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942FAC-B980-47AC-B975-60F82897B89F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B9CB6-31C3-492A-89B1-8867E1EF44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7438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17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237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912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343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1260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1503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A91D6E-843F-4403-A62E-F78B887C31D6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9AAD6-03A3-4CFC-81E8-DAD391F18A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186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D0AE70-D009-4ECF-98C9-1964AE30B816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4A315-971C-4071-A133-275AD80400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6797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CE1952-CEC0-497F-A767-991E87929B28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983BCE58-D6F5-4C05-8772-C33CA165C64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959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D2D37-FEF8-49B5-8A44-C0A88B328A89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30D2B-6249-4114-A84B-AFACD8BD70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067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C5529E-793D-4BFB-8F12-2B99B43FEA43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C92B3-F7DC-4894-9F00-A8410DA1B2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235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02201-78C7-40A1-A677-4B1C4A32AE81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84E54-CA83-4AC2-A212-B450074725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268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F10DCC-3AAB-45BB-8ACB-0B168D13128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A62F2-665D-4397-9D72-0C6BFE0689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6015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E5691-7E89-46C3-8644-33024AEF385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90897-F7C9-4BE4-98B1-C5DFC5EBF9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6788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588432-A0A4-4EE3-A9A5-3076BEF7C880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8610C-A332-4D3A-B3DC-6598FE7636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976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37582-1C22-4C91-9840-7BB7E51E746D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2F403-7E3A-4D63-8FEF-FCF0029A54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642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096111-7F27-4281-907C-2E6927B3B0A7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3708AE9-414D-4D60-85A1-2DFFBBEF8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ransition spd="slow">
    <p:wipe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bright@revsinstitute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mailto:dsantiago@revsinstitute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13.png"/><Relationship Id="rId9" Type="http://schemas.microsoft.com/office/2007/relationships/diagramDrawing" Target="../diagrams/drawing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4992689" cy="5715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Magneto" panose="04030805050802020D02" pitchFamily="82" charset="0"/>
              </a:rPr>
              <a:t>Putting the Volunteer in the Driver’s Seat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4343400" y="5380911"/>
            <a:ext cx="777240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dirty="0"/>
              <a:t>Jessica Bright, Digital Library Coordinator (</a:t>
            </a:r>
            <a:r>
              <a:rPr lang="en-US" sz="1600" dirty="0">
                <a:hlinkClick r:id="rId3"/>
              </a:rPr>
              <a:t>jbright@revsinstitute.org</a:t>
            </a:r>
            <a:r>
              <a:rPr lang="en-US" sz="1600" dirty="0"/>
              <a:t>)</a:t>
            </a:r>
          </a:p>
          <a:p>
            <a:pPr algn="ctr"/>
            <a:r>
              <a:rPr lang="en-US" sz="1600" dirty="0"/>
              <a:t>David Santiago, Digital Project Assistant (</a:t>
            </a:r>
            <a:r>
              <a:rPr lang="en-US" sz="1600" dirty="0">
                <a:hlinkClick r:id="rId4"/>
              </a:rPr>
              <a:t>dsantiago@revsinstitute.org</a:t>
            </a:r>
            <a:r>
              <a:rPr lang="en-US" sz="1600" dirty="0"/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4640501"/>
            <a:ext cx="381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err="1"/>
              <a:t>Revs</a:t>
            </a:r>
            <a:r>
              <a:rPr lang="fr-FR" sz="800" dirty="0"/>
              <a:t> Digital Library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79" y="854935"/>
            <a:ext cx="5600529" cy="37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53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162800" cy="9144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Magneto" panose="04030805050802020D02" pitchFamily="82" charset="0"/>
              </a:rPr>
              <a:t>Item Level Metadata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02709"/>
            <a:ext cx="8915400" cy="5102459"/>
          </a:xfr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710" y="6105168"/>
            <a:ext cx="3194581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623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37778"/>
          <a:stretch/>
        </p:blipFill>
        <p:spPr>
          <a:xfrm>
            <a:off x="3429000" y="1085446"/>
            <a:ext cx="5486621" cy="5417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400" y="1295400"/>
            <a:ext cx="4690712" cy="304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3756" y="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Magneto" panose="04030805050802020D02" pitchFamily="82" charset="0"/>
              </a:rPr>
              <a:t>Flags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1447800"/>
            <a:ext cx="6096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147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16041"/>
            <a:ext cx="10018713" cy="93044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Saved Searches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25" t="10845" r="6250" b="13333"/>
          <a:stretch/>
        </p:blipFill>
        <p:spPr>
          <a:xfrm>
            <a:off x="2438400" y="895953"/>
            <a:ext cx="8610600" cy="5478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0600" y="4953000"/>
            <a:ext cx="1447800" cy="1371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10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943" y="-152400"/>
            <a:ext cx="10018713" cy="175259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Magneto" panose="04030805050802020D02" pitchFamily="82" charset="0"/>
              </a:rPr>
              <a:t>Volunteers and Users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131482"/>
              </p:ext>
            </p:extLst>
          </p:nvPr>
        </p:nvGraphicFramePr>
        <p:xfrm>
          <a:off x="1447800" y="1755807"/>
          <a:ext cx="10287000" cy="4111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804657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557"/>
            <a:ext cx="8915399" cy="685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Crowdsourcing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244202"/>
              </p:ext>
            </p:extLst>
          </p:nvPr>
        </p:nvGraphicFramePr>
        <p:xfrm>
          <a:off x="1868399" y="1219200"/>
          <a:ext cx="607121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88" y="3924457"/>
            <a:ext cx="3515569" cy="2668527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88" y="1219200"/>
            <a:ext cx="3515569" cy="2327306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867900" y="3625559"/>
            <a:ext cx="3666357" cy="2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03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20" y="19251"/>
            <a:ext cx="10633079" cy="17525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Other Users on the Digital Library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519655"/>
              </p:ext>
            </p:extLst>
          </p:nvPr>
        </p:nvGraphicFramePr>
        <p:xfrm>
          <a:off x="1484310" y="2209800"/>
          <a:ext cx="10018713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>
            <a:off x="5791200" y="4038600"/>
            <a:ext cx="0" cy="266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391400" y="4038600"/>
            <a:ext cx="0" cy="266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9144000" y="4038600"/>
            <a:ext cx="0" cy="266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0744200" y="4038600"/>
            <a:ext cx="0" cy="266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3048000" y="3048000"/>
            <a:ext cx="22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4800600" y="3048000"/>
            <a:ext cx="22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9341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790" y="0"/>
            <a:ext cx="10018713" cy="144779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Volunteer/User Time Effort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987017"/>
              </p:ext>
            </p:extLst>
          </p:nvPr>
        </p:nvGraphicFramePr>
        <p:xfrm>
          <a:off x="1514789" y="1450205"/>
          <a:ext cx="1001871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63233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Volunteer Projects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886010"/>
              </p:ext>
            </p:extLst>
          </p:nvPr>
        </p:nvGraphicFramePr>
        <p:xfrm>
          <a:off x="1297004" y="1714900"/>
          <a:ext cx="10513996" cy="499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1783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"/>
            <a:ext cx="10018713" cy="1447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Magneto" panose="04030805050802020D02" pitchFamily="82" charset="0"/>
              </a:rPr>
              <a:t>Expert Knowledge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958504"/>
              </p:ext>
            </p:extLst>
          </p:nvPr>
        </p:nvGraphicFramePr>
        <p:xfrm>
          <a:off x="1295400" y="1600201"/>
          <a:ext cx="10207623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3366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Magneto" panose="04030805050802020D02" pitchFamily="82" charset="0"/>
              </a:rPr>
              <a:t>Putting the Crowd in Crowdsourcing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689064"/>
              </p:ext>
            </p:extLst>
          </p:nvPr>
        </p:nvGraphicFramePr>
        <p:xfrm>
          <a:off x="1219200" y="1676400"/>
          <a:ext cx="10399713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238197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Find Your Audience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787319"/>
              </p:ext>
            </p:extLst>
          </p:nvPr>
        </p:nvGraphicFramePr>
        <p:xfrm>
          <a:off x="1219200" y="2133600"/>
          <a:ext cx="10744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927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555290" cy="17525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Benefits of Crowdsourcing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106136"/>
              </p:ext>
            </p:extLst>
          </p:nvPr>
        </p:nvGraphicFramePr>
        <p:xfrm>
          <a:off x="1484310" y="1447801"/>
          <a:ext cx="1070769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384752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6019800" cy="102003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Takeaways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2542" r="51840" b="-2542"/>
          <a:stretch/>
        </p:blipFill>
        <p:spPr>
          <a:xfrm>
            <a:off x="7772400" y="1029661"/>
            <a:ext cx="3753709" cy="5634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272962" y="3718565"/>
            <a:ext cx="2763109" cy="256815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28355273"/>
              </p:ext>
            </p:extLst>
          </p:nvPr>
        </p:nvGraphicFramePr>
        <p:xfrm>
          <a:off x="762000" y="1313802"/>
          <a:ext cx="6753585" cy="5066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9904153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76400" y="-53330"/>
            <a:ext cx="9829800" cy="1133475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The Revs Institute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5791200" y="1143000"/>
          <a:ext cx="62484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875" y="1143000"/>
            <a:ext cx="2618674" cy="1745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4741025"/>
            <a:ext cx="2599624" cy="1733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1274476" y="3837263"/>
            <a:ext cx="2112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Collier Collection</a:t>
            </a:r>
          </a:p>
        </p:txBody>
      </p:sp>
      <p:pic>
        <p:nvPicPr>
          <p:cNvPr id="1026" name="Picture 2" descr="https://revsinstitute.org/wp-content/uploads/2014/04/Alfa-Romeo-8C-2300-front-3%EF%80%A24-900x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942013"/>
            <a:ext cx="2618674" cy="17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8165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00200" y="1"/>
            <a:ext cx="10134600" cy="990600"/>
          </a:xfrm>
        </p:spPr>
        <p:txBody>
          <a:bodyPr>
            <a:no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Library &amp; Archives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981200" y="11430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1" descr="cid:4451d9f5-384d-46ef-b2c7-c190995e9b4f@namprd17.prod.outloo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23611" b="12500"/>
          <a:stretch/>
        </p:blipFill>
        <p:spPr bwMode="auto">
          <a:xfrm flipH="1">
            <a:off x="7924800" y="2209800"/>
            <a:ext cx="366753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7969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24000" y="-78240"/>
            <a:ext cx="7086600" cy="1167299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  <a:latin typeface="Magneto" panose="04030805050802020D02" pitchFamily="82" charset="0"/>
              </a:rPr>
              <a:t>Photo Collections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219200" y="838200"/>
          <a:ext cx="58674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167299"/>
            <a:ext cx="3909767" cy="25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992176" y="3721528"/>
            <a:ext cx="3465349" cy="237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874901"/>
            <a:ext cx="3909767" cy="25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100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19400" y="9525"/>
            <a:ext cx="7162799" cy="752475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rgbClr val="C00000"/>
                </a:solidFill>
                <a:latin typeface="Magneto" panose="04030805050802020D02" pitchFamily="82" charset="0"/>
              </a:rPr>
              <a:t>Putting It Together</a:t>
            </a:r>
          </a:p>
        </p:txBody>
      </p:sp>
      <p:pic>
        <p:nvPicPr>
          <p:cNvPr id="2" name="WhyPro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95349"/>
            <a:ext cx="9829800" cy="5529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9632722" y="3552258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The Revs Institute Facebook site</a:t>
            </a:r>
          </a:p>
        </p:txBody>
      </p:sp>
    </p:spTree>
    <p:extLst>
      <p:ext uri="{BB962C8B-B14F-4D97-AF65-F5344CB8AC3E}">
        <p14:creationId xmlns:p14="http://schemas.microsoft.com/office/powerpoint/2010/main" val="3963675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00201" y="28575"/>
            <a:ext cx="10330656" cy="657225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C00000"/>
                </a:solidFill>
                <a:latin typeface="Magneto" panose="04030805050802020D02" pitchFamily="82" charset="0"/>
              </a:rPr>
              <a:t>Revs Digital Library Goals, 2012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1371600" y="1143000"/>
          <a:ext cx="609600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36" y="1428927"/>
            <a:ext cx="1623263" cy="249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423493"/>
            <a:ext cx="1685910" cy="25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512375" y="3614918"/>
            <a:ext cx="2451562" cy="23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6" y="4114801"/>
            <a:ext cx="376006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80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10591800" cy="17525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Magneto" panose="04030805050802020D02" pitchFamily="82" charset="0"/>
              </a:rPr>
              <a:t>Revs Digital Library Workflow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098111"/>
              </p:ext>
            </p:extLst>
          </p:nvPr>
        </p:nvGraphicFramePr>
        <p:xfrm>
          <a:off x="1484310" y="2666999"/>
          <a:ext cx="1001871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0889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867" y="19051"/>
            <a:ext cx="6028267" cy="666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Magneto" panose="04030805050802020D02" pitchFamily="82" charset="0"/>
              </a:rPr>
              <a:t>Revs Digital Library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6" t="4729" r="6377" b="13442"/>
          <a:stretch/>
        </p:blipFill>
        <p:spPr bwMode="auto">
          <a:xfrm>
            <a:off x="2057400" y="822471"/>
            <a:ext cx="8098896" cy="534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74110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6373</TotalTime>
  <Words>567</Words>
  <Application>Microsoft Office PowerPoint</Application>
  <PresentationFormat>Widescreen</PresentationFormat>
  <Paragraphs>126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Magneto</vt:lpstr>
      <vt:lpstr>Parallax</vt:lpstr>
      <vt:lpstr>Putting the Volunteer in the Driver’s Seat</vt:lpstr>
      <vt:lpstr>Find Your Audience</vt:lpstr>
      <vt:lpstr>The Revs Institute</vt:lpstr>
      <vt:lpstr>Library &amp; Archives</vt:lpstr>
      <vt:lpstr>Photo Collections</vt:lpstr>
      <vt:lpstr>Putting It Together</vt:lpstr>
      <vt:lpstr>Revs Digital Library Goals, 2012</vt:lpstr>
      <vt:lpstr>Revs Digital Library Workflow</vt:lpstr>
      <vt:lpstr>Revs Digital Library</vt:lpstr>
      <vt:lpstr>Item Level Metadata</vt:lpstr>
      <vt:lpstr>PowerPoint Presentation</vt:lpstr>
      <vt:lpstr>Saved Searches</vt:lpstr>
      <vt:lpstr>Volunteers and Users</vt:lpstr>
      <vt:lpstr>Crowdsourcing</vt:lpstr>
      <vt:lpstr>Other Users on the Digital Library</vt:lpstr>
      <vt:lpstr>Volunteer/User Time Effort</vt:lpstr>
      <vt:lpstr>Volunteer Projects</vt:lpstr>
      <vt:lpstr>Expert Knowledge</vt:lpstr>
      <vt:lpstr>Putting the Crowd in Crowdsourcing</vt:lpstr>
      <vt:lpstr>Benefits of Crowdsourcing</vt:lpstr>
      <vt:lpstr>Takeaways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 Your Engines</dc:title>
  <dc:creator>Mark Vargas</dc:creator>
  <cp:lastModifiedBy>Susan</cp:lastModifiedBy>
  <cp:revision>329</cp:revision>
  <cp:lastPrinted>2017-05-09T19:33:40Z</cp:lastPrinted>
  <dcterms:created xsi:type="dcterms:W3CDTF">2016-12-15T19:36:17Z</dcterms:created>
  <dcterms:modified xsi:type="dcterms:W3CDTF">2017-05-09T23:49:10Z</dcterms:modified>
</cp:coreProperties>
</file>